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3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6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7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8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9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10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11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12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theme/theme13.xml" ContentType="application/vnd.openxmlformats-officedocument.theme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theme/theme14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15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16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9" r:id="rId4"/>
    <p:sldMasterId id="2147483741" r:id="rId5"/>
    <p:sldMasterId id="2147483779" r:id="rId6"/>
    <p:sldMasterId id="2147483817" r:id="rId7"/>
    <p:sldMasterId id="2147483855" r:id="rId8"/>
    <p:sldMasterId id="2147483893" r:id="rId9"/>
    <p:sldMasterId id="2147483931" r:id="rId10"/>
    <p:sldMasterId id="2147483969" r:id="rId11"/>
    <p:sldMasterId id="2147484007" r:id="rId12"/>
    <p:sldMasterId id="2147484045" r:id="rId13"/>
    <p:sldMasterId id="2147484083" r:id="rId14"/>
    <p:sldMasterId id="2147484121" r:id="rId15"/>
    <p:sldMasterId id="2147484159" r:id="rId16"/>
    <p:sldMasterId id="2147484197" r:id="rId17"/>
    <p:sldMasterId id="2147484235" r:id="rId18"/>
    <p:sldMasterId id="2147484273" r:id="rId19"/>
    <p:sldMasterId id="2147484311" r:id="rId20"/>
  </p:sldMasterIdLst>
  <p:notesMasterIdLst>
    <p:notesMasterId r:id="rId28"/>
  </p:notesMasterIdLst>
  <p:handoutMasterIdLst>
    <p:handoutMasterId r:id="rId29"/>
  </p:handoutMasterIdLst>
  <p:sldIdLst>
    <p:sldId id="256" r:id="rId21"/>
    <p:sldId id="293" r:id="rId22"/>
    <p:sldId id="297" r:id="rId23"/>
    <p:sldId id="285" r:id="rId24"/>
    <p:sldId id="296" r:id="rId25"/>
    <p:sldId id="295" r:id="rId26"/>
    <p:sldId id="271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5" autoAdjust="0"/>
    <p:restoredTop sz="72302" autoAdjust="0"/>
  </p:normalViewPr>
  <p:slideViewPr>
    <p:cSldViewPr snapToGrid="0">
      <p:cViewPr varScale="1">
        <p:scale>
          <a:sx n="80" d="100"/>
          <a:sy n="80" d="100"/>
        </p:scale>
        <p:origin x="60" y="84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105" d="100"/>
          <a:sy n="105" d="100"/>
        </p:scale>
        <p:origin x="30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emf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emf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emf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emf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emf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emf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emf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emf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emf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emf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5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5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/Relationships>
</file>

<file path=ppt/slideLayouts/_rels/slideLayout6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6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6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60F8D-0194-1549-9A85-B8585C341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E23BE38-388B-B84F-B596-4361C8FFE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88B-1A98-43C9-A966-9FDDCC02F16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F983FCF8-51EB-4F53-B00F-184F8724C68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603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C0878D3-9666-4A89-A951-09CD31215E6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4979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B0836E6D-D92A-45BC-9871-C49B75072A7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6085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5C8A2EC-2CDF-4FE4-A23F-D28B83B1D8C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124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865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37917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567FFD-05CA-4651-ADF2-F492E95397F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87896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ACF56D3-3E10-4B81-820F-5407F38B331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04447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DE9F7D6-7554-4857-9F12-4D0B0ABDEA4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7F5261-66A0-B74B-B535-A5716F383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98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D47A9EE-C157-473F-876E-CBFE941B7B9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F1CC61-8E43-9B4C-86D4-48E97E207E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26-EABF-48E0-A148-64F3643E99E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98CE6DE-F695-4035-9132-5DDA0001B0B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865C4B2-92A2-0F42-B777-1598BF8A86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933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2061F26-4C90-4037-9ABD-F1BA535B667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F66A698-50F0-7B4D-8CDA-5820E149AD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41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6DF109-7F07-6B49-9D22-303DAC72D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8BA2ED-02F3-5145-ADEA-1BC8A29A3C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8590-FFB7-4DDA-A808-930F253DFCB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1419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893D095-C739-4E09-AB1A-C3B31EF8BA2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0B471DE-CA9C-A747-9203-D9EE45DF2A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BC7D7DCC-9B06-FC4E-9A86-29C4276AD7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501EE818-21B3-744F-ADCE-EE4B31C00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8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B5795028-A907-421E-9D7F-A62E72EF294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731C307-DF3E-9A46-A45B-3AC54819A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2C3CC95D-8CE0-EE47-8DBE-B67E4AAF31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9572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F3E2CDD-1523-49BD-99CA-8573987C466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8244E9-D0BA-F24C-880C-02FB401C6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8503E2A-55CD-9C4A-8F7A-2109EB3784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397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4B9692-9081-4392-902F-6E858574E2A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80FF39E-D217-984E-B4C6-CA00F44C6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6E637F0-0581-E24A-AD6D-F20AA814AE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813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C1E7762-FC49-4594-B64F-BC90E54EA95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C9FCB92D-8F61-6F44-A920-2CF0A95D3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35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C8E4A3-D6EE-42D3-B588-94595D257AC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56C0A06-8064-864C-BE87-EFBB53B5E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2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2C23-7EC0-408A-AB8A-8B89704157D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2358B6-3F40-4E8D-99E0-C67D434107B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8C3205-E6C1-1146-AAA6-D154C19BE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5E61-7EC5-4607-8DF9-C1BBF0F6D56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5917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9701-F921-4927-9E3C-0E924144D9F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4941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782-9698-4814-9E3C-1013A4C6BF5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21345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97CA-113E-4DF5-826E-268F2E4517A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4362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DE97B6-A84A-47D7-8572-8550BF681FA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7690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93547B-116D-4F64-812A-2000FA834E1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6651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6768-0C20-49EE-A198-1591D496BE5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361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5AD944-7D71-426D-9EEA-032A9C6EE28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83C114-A916-9041-B8A2-949576437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19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B006A1D-157A-4A80-AD54-C800C129FA4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0E97EA4-9D07-D946-A464-7510B797E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45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073E-8A1D-4701-BA56-B5262BA09A6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104701B-3EB5-40CB-8FE8-4C0277C17B9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68344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9855C06-EACE-44B2-B6B5-A84E019A554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47C57E-F69D-E544-94BB-56511B75C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8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1E13276-AC47-4444-BEAE-87189372F84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530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5D66CD-5F1D-476C-8C20-F3BE46C073F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E5359F4-87E3-4046-B9B1-6475076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461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17B62A-9F43-437E-9811-FB5DE7515E3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9096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E566CF3D-3222-4D7F-8B26-7E52CF1CCD6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377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0ADF145-C88B-4A23-BA09-50F9F880BF1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97636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E31F4FF0-CF4C-4CF7-85B8-8D87ABD1844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47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54DDC4-1FBD-4D56-AD4A-776541B8FB9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14608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986CD57C-45A1-473A-A294-DA02BFF40D8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93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4D77C9-5E6C-40AB-BE9B-73A03970FB4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C5DBA4-F162-4D59-9F66-0CB0BF94595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280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4947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55482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70809F-8530-416D-8363-FFB50820FEE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27068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6EB1F15-F952-46DE-A831-2AB6F2F60C6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74645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AB6FAE9-60C5-49B8-947F-927DD139D6C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58541EC-CB6A-D140-AB3B-F86F1486D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1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1076DE9-4015-4E88-BC97-8299D6CD0E7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0CA578F-2A1D-CC47-BE6E-6CEF462869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888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BF614E5-E02F-4A7B-8B53-57D0565A11E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84A89D4-EFB2-F34A-B659-1B75FADA67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98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480A00BB-E655-466E-ACD6-6FF07264592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1E4872-2949-4D4D-B1CB-A6217E67F0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7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C5B396-DA3F-764C-89A1-749E906D8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51737A9-A633-5C4F-ADB4-AD8BB38B12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1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9677578-1893-4D36-A297-FA57668ADB5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DB7-DA25-4460-A2AB-B05D3C82E95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09426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5D4F974-07AE-4E13-9E9E-9DA411463CB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1A6734E1-7900-CB49-9AEC-EBFDFB1BC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1AA4D617-CA40-7042-AF36-450D631EDD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AFFF14-1BBC-764A-86F9-6B55249DA8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134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4CF767-310A-4E77-97F2-69E27088E1E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B775CBB-7AA3-B145-95D9-0A41125A8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A894CF0F-9F35-014D-8D3B-989CF19C55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797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02B6253-2E4F-4F74-9F0B-EBD7B76DDC8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4FFB40B-5401-C140-B17F-C3EAB81B12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E36178C-624A-804D-9EC4-7DE03C821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0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36A0D6-9D5E-4BA7-9E98-B7585A375F0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690DFE0-6E0C-AD42-8457-1C085895E3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B244A14-99B6-434B-806E-F79D2423D6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66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C603076-B038-4642-AC7D-3267C326E87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1B54F5-13FA-3C4E-974A-5D92042B0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2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AA13B2-A09D-45FA-94CF-FA617B2B973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6A61725-3423-2349-9518-C40DFD8E3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07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FE1D8C-5A2A-498D-9CBC-6897AF183C7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2D9BCA-7D8F-4A49-B350-A3907C145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441B-C726-440D-B0C9-D5F9E15FF7E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106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FD4C-7B87-4241-93F9-9A19E5D2765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0381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877A-4D57-433F-ACB8-CBE8EC8DDF9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8F1D-B1E1-4BAD-A851-E582513EAF0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7947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D990-D314-4EC6-90D1-FEB3C5F9786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05144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E97BA8-1B09-47F8-B66D-D3C79D5429B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2998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1F6BDD-B96A-40F9-B99A-E53D1A95537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62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4D0F-67DA-43F8-9DD1-A369531700F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0086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1971BE-50EB-480A-A812-C214A77D694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A360A2-6A81-F745-B0BA-D17CF7C41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0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EB3B477-A4B4-46B7-80AD-67A34181C1A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312E52-5F25-F145-941D-847F75FF4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98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85E9424-6B5B-431F-84D2-53CD1706070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29283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2AA73D-B6AA-4E03-A007-7B8973B7314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A773512-55C7-2B46-9113-E2A18B131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86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F7FA560-C1C9-4171-BF95-BEB5B223BFD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453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0CD759D-AA3D-4B12-8A96-6955246EC27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D6F77E-FFE0-AB46-BF4D-6C1EEF3BD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8AF790-85DA-455C-BBDB-50FBEB2BEA5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A0BF630-8A40-CF48-A9A0-E1AFC8D23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000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4994EA-8C79-4153-9D31-4A8BEE418C6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57284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3612B5-A4E5-462E-9A53-41D8E14CA9D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89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8944CA-4766-427F-BCA8-ACB767A7A12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306916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05287A-B974-4436-A4FD-A5F1EBC8682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251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06F07D-C8AE-4AE3-AAC0-AE15F62D805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25445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EDE2E0F-EF60-4D8C-89EB-0A54E6F28A3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4810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05FC326-17F9-4BF9-92B0-4A78DDC7767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732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82498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07051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0F6AC6F-78A3-45A0-AA11-B2EF5C317A4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FE34897-656E-D24A-B5C8-368571FB3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57DD1-96DD-4C5C-8A68-08C858AF11F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013589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95C9A35-5AA5-4A83-BF81-F734EFDEFC2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9605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07DB3B0-5434-4236-BB1C-EBE20F03CA8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AE31AA-4F3D-DF42-AA61-0E507CB82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6137BC2-FA0F-475E-809D-78D0524D64E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9B233A0-EA33-A34A-AA60-CC158917FC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789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B1C9AB21-E128-4C8A-9769-E281208BE5C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D2E9093-0E60-BA4D-901C-9AACA7755E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737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3970D8-F841-4C9D-B749-E10DDFE1956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DA08BF-661A-374E-B397-E088CEE56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04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3D7069-4B4C-A54F-BDA0-7D71307D3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BDFADF0-C96A-464C-99DF-DD3F8394F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40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0ED0-276B-44D9-BECC-B7E3B933C74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17039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AFD768C-AE0D-440F-B304-A0BAFE9807A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5629C47-969E-4B47-AD76-F769B346E2C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B37F6DB-C60D-4F4D-AF92-FD05AC8B79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7758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C135EBA1-8293-C148-8A1B-ED3FB7F703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CC67B57E-CC97-4DBE-B22E-73F4A0B4048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7988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3DD9BA3-25FD-43C4-ACEE-E3E7E672812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0E98BFE-DAF7-4A08-A074-B9942185E46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A86B78C-ECEA-3F48-A8AA-7F7F92A435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044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1A2E0A-03F4-4821-A151-0DA213D6868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B2D7DB2-7D28-084D-8169-A191429CA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5000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55F5862-6749-47E4-8E1B-7E3DE3FFA0E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28E5E4BB-799C-544E-8D22-5A18C854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10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AEF01A-B825-4A9A-8907-21FF689FEB7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3E02048-3131-A141-AAB5-C0A1028E0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0998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E8D63-35B9-4368-A67D-8AD79D8B8B8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05B8ABC-31F6-834B-B107-1D466EBC7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87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C2A6-D47D-4225-8D65-AC6537FF809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578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C75E-3B01-4439-B15D-B94B78EED6E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34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DEB8-0729-47CE-85FA-94B2D4E19CD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2061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D43C-D903-4CC6-A22F-83D3B6F20B7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659005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D3647E-9EA3-4DE2-9C1E-96F2C719E9B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458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2A34-D6D0-45D6-9C4B-DB5E7B01080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DEDBB41-FCE7-4EF9-8630-7F7750D6E04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FB6CFD-9EA3-2D46-B72F-63AC89835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A350D-50F2-4D9E-B143-B25BDF90840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989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A79E-AD0E-478A-ACC8-7A8D77A909A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53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5B0675-8C63-48F5-9756-1CC21D5CA00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C63CDA6-6003-E144-BBE6-D9523D740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F53EA6B-3F02-430B-9E50-264522E7D8A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DC185B0-E99C-E24F-832B-12C799F48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413DF048-8B12-48E6-BC33-316B73C0692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052165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4269DD2-AD5B-4C5F-9E6E-8D83CDD56C0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8088DE-7CF5-DD4B-B3E1-1A15C595C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12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0E04E48-AB50-4DCC-B49F-4A350FEA797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8165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233DA2-1F4B-40B6-98B8-03E9E8F72D5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B4AB5FC-A6AE-4D42-BB0C-D8BEAB5A4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0067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D897A9-A998-4B43-829D-78151C341E0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41433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CF38B130-B58B-4B8D-A8EF-E49F9B2CE61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723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F96A45E-3FF9-4153-9C87-5A8ACCB278A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B1EBFD-3CA4-4074-AB56-52AC67C96FF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635621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27FE45E5-609A-43EE-A1ED-F93F0E3434E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9520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2231409-BB1D-4419-B07A-24830485503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785484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9131F6A2-3307-44E7-A712-70C9F0A4D8C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3697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9484D39-2EEF-44F3-8268-00A9FE2E74F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9490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57273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43405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A4FB9E-E2A0-4D02-9558-DD356D1537B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053448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A866A0-AAEE-494E-A354-34A6DB918AD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49705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AD0DDDB-9C03-4F67-AA48-0C30B6CDEEB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9AABA25-0520-DF4B-A7C9-BCCCF08EE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58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1758A9-AED8-463C-8042-E70921BB4CC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F01E6C2-CD86-4C4B-A751-B19F6263B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8017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E04EBC4-33D2-4B43-A226-B88E161E7E9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657428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43609767-20C5-4D96-90EE-91A45C11608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725568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4B6F1611-21DE-40FA-A88D-DFD76A805FB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ABBA4A9-5643-B947-B789-03FA7B6209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E80764-856C-B24C-8A17-96C29DCCC6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940EFF3-CB66-3348-8ACB-E325E94A1D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63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8AD-CFDE-4AB9-A7D7-FA75C1193DE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17015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91284626-A1F2-409E-A947-66E7CE5CBBE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CF7B166-3BDB-DD4D-9E66-B9979D5086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DF08679B-83E4-D746-88E7-3F53E547A5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FB586F2-C739-9D4B-9FB0-7B91E89468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796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E36C3E-9B16-489E-A4CC-3B1870B5F86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C501AF-83A8-8F47-AC3C-EAC365FC5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55A507AF-B45B-684D-95AE-466A5BBBCE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3280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EFBF158-B3C4-4AB1-822E-E6E647D9547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B57CD67-3869-1842-9B74-3FCEB9C29A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BFC48D2-7733-E245-8151-7B78C5E4B2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912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333C02-3F15-4468-B79B-C357C1EA391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E0CEB2B-043B-564A-8D16-9DB7108C1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D37B79-9C3A-3C45-B106-570F64E3A3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9884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045043A-D958-4C97-8DAE-2DE2E04184E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C1E4406-74FA-C541-9C68-BDAFC385A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47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226484F-E9CC-44F6-B27F-70AF2F15E2A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9015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D952DD-0E4C-451E-ACAB-FCCA1666096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A3A04D0-90F8-D146-8E89-D9429A353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979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575F4B-7183-475B-96C6-BFE0E405A5B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696FA51-D288-AA48-AB9E-CCDA008D3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8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D4F-CA91-409A-8C0A-A19599549DA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339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4ED5-08A3-4094-AC32-3050A1D3380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542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0FE1-00B6-48A2-BCFB-5AEDC8C209F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61910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701-C6F2-45E1-8E6E-072B591FE47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068268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6AC2F1-3C21-4A54-885A-E7884408390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525122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A3847B-AAC7-4FC6-BB20-F48F0DDD1DC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5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2173-6AA6-42E8-9750-BFA565B4CF8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37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0727633-5348-4EAE-9124-250DB8A7E2B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267D7E3-A1FF-6E4A-A7EC-E24F60DE2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99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9533F74-DCB7-4C41-BFA2-CA499DF371D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DD69910-B523-44FA-B42B-2CBC7B3F2B1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302FBE6-B8D0-D848-8EC3-24425BAD1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48E982E7-46BB-43FB-B914-6E36D71E0F0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13710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CED81F9C-7279-4405-9EED-69C776831EE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FA35A7-F944-564E-9436-F75025757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1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520D8A99-5D87-4CBA-B9B6-7EB4557F19C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0342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9772D-3DCB-4198-A929-4656ACB5C35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A678F6F-A7BF-E344-8961-E35D98A9B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4551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AC72CC-A5BF-4C3C-81EA-5F5FED9E697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40867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5943CC-AD13-43F0-832C-4D18341F1B7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91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F2447F-F516-4100-A836-4C606A12A98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85288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287C73-B256-4934-A7F3-106DBD790B0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9119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2566CE-FF1E-4AA1-B6C1-0A17F1FC4D5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598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9B6A1B6-CCE1-4C79-A2A1-32093903B15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22C855-F00C-42A1-9516-719ECC2D046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43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7ACA48-8F39-4F42-B01F-F67F1B73927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1722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7990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322169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8DC010-F525-4E13-BC4B-E5479B3C2BA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425233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B1D276C-89C4-4E25-958D-59AFE8ED44B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042055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4659013-929A-48F2-88B0-07A6B396C8F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D0E7EF-0276-1F47-BD29-7436C091D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87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D4AFB08-4A6C-46AD-8885-C6B4CBCAB1C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632AC58-E4C4-F844-92DA-F6A9570079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042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BF33408-2782-45FC-9600-18E38AF21E2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A5C304B-DDD6-3246-9DB4-CDB2822673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742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13B690-79D3-4C34-909A-66B93BBAC7E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419C014-7333-3B46-9AED-B8796473BF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09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C7EFA4-C099-4C6C-830C-031DD3C1A88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CC470DB-0476-694C-8B7A-2721EE7905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3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A455-DCC4-4058-9616-38C0DD20291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01152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ysClr val="windowText" lastClr="000000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194728E-28A3-4E53-9159-D2B2959EC6A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1C9F1C5-E6CB-674B-B923-FC93CC7A82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4978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ysClr val="windowText" lastClr="00000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46BF30-F139-4080-82D0-C6FF04AA8E3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bg1"/>
              </a:buClr>
              <a:defRPr lang="nl-NL" dirty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06779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78E07CD-FBCF-44BE-A8EE-DAC2CF87D03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18B73BD-0266-274A-BD71-AF05F432E4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81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94433D-AE5D-4E8F-B774-FD21697AE39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3DDB892-18B4-AE46-8394-66B2E248D9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7650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A971BDA-D240-4A7D-A37E-89B399DD0A9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48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C4096A-1F4B-40FB-B454-56CF7BDAB63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4019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0CBB3D-82E4-43A5-A5CD-B5492947363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047A-CDEB-474A-8FF0-09A59EB42E0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978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F491B5-B59F-43D3-9BF6-9AD40140A94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89B1-CB1D-4EC2-8380-05C103A850F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957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A518-562F-4B6C-9115-58B10F6E306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108113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6305-0931-43B3-9F60-9352AD87F9B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87365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434F8D-0368-485B-8696-34119B93A15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475497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AD603A-1347-4041-A8E4-88E5DD2B26B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2777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3BC0-A2DE-4EF4-8659-69052EACD77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400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B3A50E6-BA2D-410F-8682-D4D6631F753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4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8FF731-7EA3-4932-AEDA-8B5F24EB638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65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5199C9A8-661F-49DF-A00E-A2A4354EE9A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434813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348E35C-541C-4642-9752-F249964E0FE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37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3C9D759-669F-499A-843C-C6B490F8B15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B1EA9F9-1CC6-42BB-897E-EC6A2434DDF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3198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7449EA-68BF-4C46-A47C-160C2984BF4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111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F712B9-A4CC-4A55-B88D-06EE639DF6A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031367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B59229-D8A8-4366-A997-2D2881C1CDC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9623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514589-3F24-4EFF-824E-70845552E55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026270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1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92F424-EFA3-49E8-8937-D7B2831B815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64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972806-5DD7-49E6-8148-E2B7991145C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36145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4298D64-522F-408F-8A52-12E143726B0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4315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F4428B-7A54-4129-9F29-E6FE3FE548A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516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77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B3C3DB3-0150-4C3B-9594-74351D834FF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805893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BE6CE0-A5D0-4324-BD86-424F193DF22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56481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1AA3680-E873-4C0E-A7A1-5F23AECF085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36692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4EB6F2-D6BE-4F40-8435-F2287F79FAC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49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12B6CD2-1BC1-45F5-B22F-57F73DAE44A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3089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56228FF-D7E9-43F1-A07D-BD142A35D51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3478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468E59-279E-454D-B882-2053FE22A1B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6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835392-A761-214F-99EE-556C415BF5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F60A8B-A0C1-2B4B-8483-6DF3E5614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3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79DC-27AC-49DC-AA02-B444221AD7B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44613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AB86AF3-13AF-44C1-8BAC-EB463A73C09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DC8E8D9-E056-4649-A9B3-BE302117BF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0F3BA90-F16A-664E-B5B7-D10815392D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A154FB3-6986-6A41-B61D-24A3F87173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5473FF58-D3C3-4CA2-84E3-04C90631AB9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B8B84C-376E-994B-A5F9-91418E684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6C2F8E9-252A-884A-A559-1D42CD8FB1F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A8D1DE4-A09D-ED49-8B1B-03D708897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663FA748-1FEA-42FD-A809-021EF03BD8D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532197C-DE83-454F-89D4-0F49963CE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111098EA-700A-7C47-B485-AA4C505D97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9974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D47793C-4538-44C7-9F13-2E5E3600A20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EAF6940-C706-3B44-990B-2DB25A90F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D4ACFB1-B170-BC40-A07C-0A6DA5BD00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4642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43A91A-AF0F-45FF-9F31-BA6F2846CF8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BEA51E0-C276-7444-828F-CE4067DE3E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A896A78-611E-F744-9131-095C1C45E7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7042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B1E6E9F-585E-433C-8C13-2633260AF4A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187EEEF-7429-FB49-B542-1624E0864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42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369B85-844D-4CBD-B476-43E0BCA8860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A19CB5F-4869-E04F-AB4E-4EAA86342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438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B78937-0B5C-4340-AC0B-BB09BAD4F1D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568C4E-8CFE-004D-A62A-096E46A1E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7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9C08-6F31-4412-AAEB-F1678BC3413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33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D8FA-AD0A-4E0D-BD90-2215634E840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66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ED49-A5F5-4610-84FA-36FE304DCE3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388079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A717-1C9B-4744-9A17-96487862DB8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8670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6985D6-59FD-4402-96F6-79100513073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58646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7A5BD8-10AD-4E04-872E-FB2A07EAB44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659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FEDB-AD46-4C8A-92AD-55B8FFD04EE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85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647B0B-E908-4B71-8A62-1DD3DF67780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72CD150-65C0-424A-A624-6595B850D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2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F4FE86-6AE2-41EF-A50F-6318730F45F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1271B5E-675E-A040-B6D7-F179ED837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7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50A41EE-F897-4C7A-8953-20C3563601C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257671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D8B97A4D-AD8F-4C2D-B0C1-8322DF51D82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7638C5-A36D-8E41-B66C-98CFF1DE49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29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656582A-E187-45F0-A7D4-931F65DA4F4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8839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D602DC-DBE9-486B-96C4-B6C43456A15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F1C96CC-923A-5341-8242-9505BA3BD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5372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A099C5-7B07-4DC3-8FD6-6F32738FCB0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465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4535B2-1D54-4026-B736-8AE8F199268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BDE47974-34FA-442F-A42E-CC52F1D9857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585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08D868-A1DE-4BA2-A6F0-16CC4AE09B3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77891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ACD96934-2852-4CBE-AD39-FFE7869FAE2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807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C1CA9E-FA05-4465-BAE7-F029E51F024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27668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20AF14AB-B073-4949-B9E0-83624E871D4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4581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D4F95-4DC5-4985-BAEA-8AE6AA22F37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312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85367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555612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65872B-6EEC-4DEF-BF61-5C85476049B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15910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2D57AD-03FD-4208-9532-E36B52C6685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2254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494627D-8A4A-4028-853E-CBF9F47A1AE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B4E5860-1E43-40FC-91B9-07C779CDBB1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FB4AF3-AF59-F148-8CCF-B9596B80F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74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01DE2EA-6A8C-41E6-82A9-EB1BB58DEAA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C7A64E4-E903-5A48-83A1-7C29AEEBB9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7053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E0FAF91-B165-4E9E-9D3E-20FE12DDD7B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E9895E6-7BD5-F94B-9B0D-58B5904D11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9271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9F8DB30B-646C-4065-A973-283F4231E2C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3279B13-E9ED-8441-A9B7-2130459388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536A7C-7293-7B4F-9A08-B52F28B00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9B69336-BDF7-844F-BD47-440782B56A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18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DC56-5CE0-40FA-9F84-1454BD8D1D5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169728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1B08B4D-55B9-47C9-AEC1-2977359DCE1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438D7B86-9827-5547-9BEE-2215A2D0C6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A5C6823-8955-2649-8A7B-F479054B86A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5BBB624-5B21-B143-885B-D8B6DD5934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9875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55E42379-0669-4001-9492-BE9DCD8BC89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40302EF-B2B6-DA4E-B976-A001A24AD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831C5536-20D5-AD41-9B90-902BFEAD1F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153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6A8AE78-0B80-40D6-8AD7-9A0F974A5C5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D8C1CA5-17FC-4D4B-AACB-CA708DE30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37B6D06-77FB-774F-A317-F7A1EEBA16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9102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510663-3EA4-4C63-8566-0BBABC77637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21F4804-2FCD-3A4C-932B-6EF2797AAC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1AD3A35-6C61-5B4F-95EF-DBC1F1DAB7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39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EB226FC-B6FB-4780-A063-1A64ACB95F3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958710-A035-984C-9963-999744706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ECA861D-D255-4136-B53C-E068846A784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071F31B8-D7BF-964A-9976-98530F860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0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454D58-0F1B-4BD4-ADF2-0C5BFF0EDDF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E726CDE-A2C6-814E-BF73-F95847F0F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5912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8E8FC2-5669-46ED-A9B0-ECBACBE751F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E8A857-1024-0042-8254-C3EBB1CC3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55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75DA-916A-41B4-86CD-91E2C3CD617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8324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2255-53FF-4E54-86A5-F745F98F5F9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61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9D38-CEBF-4CB5-B26C-EE065CF2AB4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63318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6D8A-BF30-4BB4-B65C-3D8798FAB02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2049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BD48F5-26DB-480A-90E2-910C0F727C2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458349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F79CDC-38A2-48FF-B117-78FDFF475EA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912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F9AC-C887-416D-AA67-6920DAA6115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496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1DAB025-9EE3-4F23-B9D6-A5A9CCBCE6F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085C342-F410-1C42-BBE9-52289EFE77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783657-0CB2-4D91-9224-C8DBADB7B90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7D35B0-A00D-BC4C-B3AF-D9CEF697B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8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7F09FC-6210-4218-887F-047ABB588B4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36D8277-B720-174D-B5B3-C63F2B5A7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5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2A02766-49E6-40C1-BEAB-6F7F9E3F38B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70707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665041-C874-4CA5-A5CC-DD78A4F7A97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BEE2FA-08FD-6844-A5BB-1041E77A4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9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A24CAB0-DE0B-4199-9E80-AD554B15114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241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D84A91-1630-4159-AF51-6738DA62E9A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4466F7-66FF-7440-943F-4BA1E995B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967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C4F00F-F96D-4A18-A448-BBBD8EDC191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333474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DB2C883B-306B-47DB-948B-A70C5A32411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9401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96A217-8CF5-41BE-B601-77789E5F37F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287072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275DE56C-194C-463C-B2B4-74C81DC16AB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940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70F9C6-F044-4E49-9B50-74470CA850A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C36848C-75BB-B944-BBD6-880B1B12C7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197E70-0063-4145-B513-26375701F88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87833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52E5CEC9-10A6-4619-8B21-7E94F832523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28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179233-A15D-4A1A-B097-A251DA06FD2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2389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91836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65509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8B9D84-53D1-4F55-B883-20B71ABC715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21168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E323EC8-4BCE-4DDD-8B23-571A2D52E4A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48574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A28BB3F-C2AE-4887-95E4-C0DF44031DA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1BACB65-F63F-454C-9757-F8266C1F3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43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4C4764D5-E9BB-491D-9C67-E273FD5FF42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7B54F1D-5963-3C4B-A1C0-DBDFA458D5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141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5B8E8FF-C2DF-4B9E-946A-AE9500CBEA8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2ADB06B-1F91-2743-9280-06BA151DBC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2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9048927-E212-474C-95B5-CDC3C9BE67B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424C08-D06D-F64A-B964-B229C0F5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5DE70362-F42C-456B-A968-E73E3D1B6B2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8005DB3-A803-EA45-9B51-D276E955D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9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8F35859-9169-194F-A39C-F0A87138D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390D4D5-14A8-CE46-BF62-F1458C5CD8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53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27FE-B452-42EE-8567-23D30E2C6EF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075757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02FD31B-17DE-4417-9100-F9D87652A5C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D124ED0-166D-1948-A0B7-064FAAFF2E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905C362D-10F4-1D40-B1A6-29F85226020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DB9E39E-9F1C-D349-952C-CD5895CC63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0847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8F25B-9C56-430A-8A0B-90FE15AACD3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A278463-DE00-7841-AAB0-EFF5DCAC4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2BFDCDE-887C-6C4B-B1CD-BECE659D93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9265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8C7D1FA-1FAD-4AC7-A0C3-557CE1D347D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A19B0E3-ACD8-464C-AEC7-6FBF3C3634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969B98E-52C9-0646-9B03-DC917A8438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3040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4CCB93-7938-4B81-9F1A-DD3FF269C90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C637DA8-F7AC-BE4A-BA8D-04D52E34B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4806D52-5167-C444-AE32-26F2FEE722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5081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57074C0-23D6-43CC-B8D7-C57D5CF96C9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4CDE732-C1F2-B646-A372-AADCB2D8C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17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4B0774-ACEE-42AE-947B-84BC8AED317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58F1ABC-435C-9E4F-9A15-9F7CFE045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689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C045D-8C7D-4E24-A811-A2A20B4F043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FFD22B-E36D-8142-810D-42F92B134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9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249ACB-0A73-DA4B-9FF8-90F35C6D5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61C3B59-32FD-5B4D-8D2E-F40AA8A224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58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DFD6-77C8-4B6C-BC49-AB70F050E60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653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2FD3-2638-45EA-A901-65FA20029EC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670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E612-6ED0-436C-B17D-D5FAC34D126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661690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E587-909B-4A82-ABB7-67D1E5B5C26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2304544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86B838-136A-44A8-A96D-65A5C5ED04E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781892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0A40AF-66F8-4609-8C2B-91E084AAED8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5969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339-78F9-418A-9AD5-41152FE6A7D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57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7434C40-7712-48D2-A220-31A33B18F39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F3AA971-6A5E-294A-83E1-6EAAA78615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8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7C80B77-362E-4EF2-9820-EEBDCE944C8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C8BBA9-CE48-E24F-9589-BC1AFF8CB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5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F6D7D8-7672-44C0-926C-5523F6EF8AD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004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194F-34AA-40D0-A0B2-F82F97A1466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292577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855F000-BCEF-49A5-AD07-4CC7321462A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D840F26-A558-C042-9F98-5B5E70C2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8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48C8533F-0E4B-43E2-9DD1-4BDDE67ABA7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775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648635-EBEB-497B-A60B-FCEB6000B4E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EFE5B3-D329-4A42-87D7-F6B209C6D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184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522EC6-6C5D-4275-A078-646C4443D0C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43001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A960DD-A310-4FB1-95CA-3CE239448C5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464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922C38-B2F8-476E-8765-D7B93087704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4384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21E08A-EFD8-4150-94A5-504FF2B9B31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009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ED3514-F184-4C11-98E3-F965287BC13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78818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33130B-9CA0-4A15-974F-5D4409CABC9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3592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8ACB43-40CB-4D17-A330-D5C39100F37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324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E237AD8-C849-4558-B9CB-CF9D85E7792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5C01093-6876-FF4B-A205-0797E4219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AA80F83-76D5-4442-B68B-A643B29E2F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862B954-0E55-4705-B8B4-7D81929C52E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1CB0A6-79C2-F742-81CF-E0C9D205F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0" name="Tijdelijke aanduiding voor afbeelding 22">
            <a:extLst>
              <a:ext uri="{FF2B5EF4-FFF2-40B4-BE49-F238E27FC236}">
                <a16:creationId xmlns:a16="http://schemas.microsoft.com/office/drawing/2014/main" id="{C44F0A5B-D9BF-924B-A9EF-7E385A31E7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B838C61-D4A4-194F-9A58-09306065DC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38517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26357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72683490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69C2A6-D18D-4DF4-B2EF-F0478C89CE5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688577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6CA14E2-5A58-4C35-943E-A17A3FC2BE3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64200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B0D3F03-72B9-4170-AED6-DBAFF25EE78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91A3CB-B8FE-1349-B199-D551881F7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4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6DCA5E3-99EC-4D83-91FE-E2003BF18DB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464EEB2-1542-BC48-986B-166AE2A564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013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66D0998-F203-469F-A946-04ECCD26CC1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B7711FD-C196-6945-ADDB-07729B939C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55805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F6CB-2C51-40B1-89AC-56E5986D5FD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C0B04D1-1B78-1544-8CB1-5654C4D382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9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034E99-FAD8-C340-9358-AD9D8EBB7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1B2B988-8A5D-7C43-AF19-C038FAEA25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95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81CE-ED24-4F4A-91BA-ABE6E38D48F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088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9B0BB6-3AA5-42CF-91E6-F091D477A3E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0DA1628-6669-A643-8175-B2DA64C84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71C25732-F9D5-9045-B1D3-D5B9E271B2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4668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EA8012A3-0E82-447F-8597-6A76B3F756A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FC4AB4-9496-574A-9711-743D695C1A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B23645D-3229-6D4F-8640-AEEAA0325F8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52D9E35C-2962-C54E-8A89-E0C96B013E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0460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979A05-E663-4494-B34D-28A7D3DA642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454366-A851-494A-A114-376C566A2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15BF165A-719B-B949-B2AD-6DA42EFC87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bg1"/>
              </a:buClr>
              <a:defRPr lang="nl-NL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81050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D092D00-AE07-4863-A206-2BDA6C12159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25E1CA0-B98C-8743-BFBE-C85CCFD18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EE6E0D3-E6DA-644E-9D77-416E4B811F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3964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953571-1050-4192-8764-C18025F2253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61378A5-175B-C74A-ABFD-03A6F6D90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1AD3746-2F56-E844-A7FE-3512BDFE9D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6674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5D80A2-C1CA-4300-8F6B-AF7EC09376F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ACF8A4C-C922-B84F-8412-E0646BF0D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8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C4E39C-DBBD-430F-9C05-7EA6D4C4F26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16A5D62-6207-8B4E-9FDB-37D989524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6994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2F3926-CFC2-46D3-9DF4-D0D17D1D367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1528028-6B73-3D42-A511-253946375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6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3FA3-F0A9-44FA-8724-A0FF509B371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9145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5E77-2CFB-496A-9BAB-1A589DC37A2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72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48B6-9E65-47BD-A3AA-1F0EA375C4E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752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BBDB0-0BC7-45CB-AF34-702F4FD2E9E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8A06D6-4ED4-CC44-B57B-245AE1074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7AA9FCB-870B-9745-A8A6-4036B2F033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8351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3FF7-6064-449D-B424-2D125A501D8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988374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C462DB-7608-418B-8B6B-1192250BD43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2382256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E7F3C5-734F-4670-8E9A-71238E313A9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830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C44B-F2AD-4EA5-95B1-0FEFE302107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94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1FABB67-A7EC-4CA4-A9A3-45F6A40D473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07C651C-7A16-C24E-9EA3-A47DC4119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32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C4FFA2-212A-4AA6-B5AB-5136A33FA86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D25D8D4-507A-5D40-A528-644E7F411A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0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F53B398-8D60-48E4-BBBC-EDF5E2EE6DD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567687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066F8D-5AB6-4988-A883-AB45BF02F72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94126D-4AC9-044B-85CA-4655AA1E9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D90E4166-51C3-4854-B35B-4CA78DFE4C7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87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6B78C5-D5C7-4CFE-BC7D-96DD6BA1CB7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F399D8-ABC9-2540-8BF5-C1A1E562A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55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7B7763-52E9-441B-BA03-F487BD18513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F608AB2-2364-F045-AC96-C84663C6D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B36FA10-4B0D-CC45-8A82-F70A56B36A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9283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FB02D5-ABD4-4865-B84C-09CE8DD94BC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137658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198B8A-BC5F-4851-A9A8-D8CFAC55BF7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8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BE02B8-96E9-40C5-BB22-73FF8AB321F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788044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82A524-CB20-401C-9B0B-EEC2D321C46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463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5DE937-37FD-4CA3-91FE-70FE9DF4CB1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558042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0D4910-B357-4B95-98F9-C91B60E31A5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070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F0047EA-D503-4688-BC87-AB4B34B5825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212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62637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5726492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0441DD-BA4B-4109-866F-FB270F42B41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321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6A0F4C7-4062-4949-849B-0A13A2723DE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F8830F06-074A-7541-89BC-92474D168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36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F33EF3E-ACEC-4DD8-A1B5-301360DE35B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03652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02CF457-0E8F-445C-9425-1881D36A8FA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D7F7517-0356-1F4A-9593-FD48630F7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E79B7CD-DE8C-40FC-BE93-DAFC737F9D7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FAD314F-14E9-B34D-B4CF-CD55C7BF3B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8959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512EEB-D340-4473-B95C-D5BE55ED744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4F59A6A-49E2-B146-AF7C-049A28575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27285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A0B508-2699-4A3E-9479-ED63D2D5490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E41A1A3-2F34-3E44-BBF7-35FAF34E6A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68F1B8EF-B9CC-234E-A911-AF80753B556C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F9E482C7-7D5B-A443-B41A-21C542E2530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80A4409A-10BE-6F4E-B38D-006C3023D3E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DE5A75A7-0D76-6C4B-8FBA-32A23AB9F0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Tijdelijke aanduiding voor tekst 13">
            <a:extLst>
              <a:ext uri="{FF2B5EF4-FFF2-40B4-BE49-F238E27FC236}">
                <a16:creationId xmlns:a16="http://schemas.microsoft.com/office/drawing/2014/main" id="{059E2988-83A3-964B-90F3-CA1FB6B37D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5" name="Tijdelijke aanduiding voor tekst 13">
            <a:extLst>
              <a:ext uri="{FF2B5EF4-FFF2-40B4-BE49-F238E27FC236}">
                <a16:creationId xmlns:a16="http://schemas.microsoft.com/office/drawing/2014/main" id="{84BFB83C-77BC-0543-BAD9-F0249A9284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369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FCE8B0-DD73-2947-9328-9115D83FD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A827490-0031-0E4F-86E5-3FF0220FFA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2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F634-309C-48DE-8F37-04B0383AFB8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841022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151396D-267D-4DFF-9475-C93A6CF75E3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5C1C912-210B-454A-A6B5-A11FA7DED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1513F8B-999C-884B-93DC-388C6B407F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1A2EAE1-C416-204B-A199-FF4C7781A7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43947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2C6F02-6515-4324-9609-05D691164C8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405C03-D90E-FC41-B80B-E73391FD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8FA2696-84C1-1649-8A59-67E687AAB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99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C214B70-5878-4B11-87E7-6241548AA13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B5321D-EB1C-2142-8695-68E40A9D8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FAAC01-C364-774F-88FE-17259E5DC0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52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26A85A-9AC2-4D6B-8FB4-0622D097CF1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FF86EAE-8C71-2D43-AC16-5AE2A4527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9665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461959-0191-483C-B10C-CF6C5579D3F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C7F95A-D18A-7B46-B9E6-264077809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E6C6173-FAD5-5847-B684-1B496ED013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77332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61F5DFB-39E9-4CB0-98DC-582628069B3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68E4D4D-B363-A449-9181-2C96A3C53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53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68C7C9-6772-464B-9797-E5F491F1CDC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CB56B7-4DC6-DB4B-9123-3C4E679C1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62894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30EB20-912C-4A9C-BA73-F55E1B31AFC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CF2DFE-783B-454A-9C87-526A42EB5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7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9360-6C78-46E8-90B0-D6E5D03670C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357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C23A-C922-4CF3-BCA5-B0CBC07EF93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16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0246-72E4-4EE0-A0D7-E45B96C102E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53139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26A6-36F4-4781-9046-8920B231A89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91964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D8D0B0-3B68-4887-8DCE-EA6BB2369F5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37548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3A8171-D018-463B-8647-3BBBA83E39F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645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D4E18C-7BD2-4301-B9A4-544AEFCE9B4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F46B0DC-0026-2943-8BBB-2A0E094E3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01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7F65-48A8-41DE-B4D4-7BECABB35E2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2458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199E39D-990A-46D3-A56E-411722A6CED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FCB1B3-0962-A843-A9FB-A2BB3FE5C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33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A5BEAF4-346C-4E3A-AB59-C60171830CB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041858-3A34-2F42-958E-EAB3A5457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2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478B98D-11A1-41E7-9616-060947FBC8E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4250385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C1C5E91-567C-4850-8BB5-818EFEF50DD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AC9301-3D36-044B-8644-E5A87C425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0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B60F829-94FD-4841-9AE5-06592B777DC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4968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824A9A-A83B-47C5-8624-CE6FD2DC5FD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A45824-7873-1F48-9BB9-DDA2C6912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93155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151E0C-07CA-4629-BAA7-225E642CC2C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94694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ABE0A0-8B23-4AF2-89E8-E9B3B260505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04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59B57B-0A85-434C-B227-C79F86460EB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7090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8242-A0DB-4F7F-9E0F-E76953E0C3B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612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96B7D7-72CC-4D92-A93B-0CC0393653C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41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B957C4-4DA2-4274-B518-D5465FCCDBB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4892395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8ECE2A-D8C6-468C-8AE8-1F3E87ACF81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58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A57005-99F8-4640-BF61-76D0338503F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6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416020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970775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B2F52E-78D4-4D84-840D-2E4F68B16CD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233826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DE8A1B-D0A3-4E83-A220-B6EBB0664AB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5696891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DE522A9-ABF0-47C7-A869-AB48C5FAD77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276C3-FD7E-8747-99AA-207805693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9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C761CEE-BEAD-4ECB-9A43-20BADDF768F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E31120-DDD1-8746-9A6A-9B79FB1A2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824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8BA7-DF49-4B8A-AA65-57C4C797373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882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661664C-89DC-4E2F-A2F9-9FFFA3F5F0F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35E3DD-6F92-AE40-9C42-7D9BDBEB46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7599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43656B-78FF-4C74-ACA9-A3628803127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3C3CD6-10DA-6245-AAF8-F302EE3DC0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29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8B3C94-9196-1146-852A-A5E37DC5A2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61EBB61-3141-5A4D-B6C2-DA70334B6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2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6689-8383-4A00-A691-0EC34EF83D0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6350179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C157144-AF62-4F32-91EE-FF089C3CBC7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497AA2-3A4F-6141-81F2-5C4A18980F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DBD715D-EA47-A345-A597-76F254AD9D5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C3502BC-1CD4-FE44-9C3F-29C83C9959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0550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E65718-9001-479E-8708-DEFC10DC910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F92AC7B-7C05-F74D-8F5F-CF30DBA75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70" cy="168120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5B579D1-6EF5-AD40-B1C0-BEECF2622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1216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489C562-F86E-4724-8825-CC2CC9A1230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4A7278-1F18-AD42-80DE-A9A3216329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5238FD-4C8E-0E48-8EE6-9B03847B3A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3412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B633F9-B61E-4C61-A293-C37CD7FA67B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AF317D2-9313-F641-BE7A-40A1A7ADF9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40F067E-C9AD-0242-83D6-1AAF02DB52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223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4DFCA9-F3AA-47BE-9658-36730A4FE26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B16F6B7-620A-AE48-B4A4-7795474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0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84B434-B6E5-4AFB-B88C-F88368F5D4B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0B8EE29-FC86-7B4F-A1DC-25C4058A1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35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71C3-AC4A-4413-A25E-F2B6CEE9175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125330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4349E1-4F5C-4723-BB56-E8F0840A0FC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6D90830-4EF1-7D46-83D0-ACC413A9F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7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3BE8-D369-4582-9F0F-7F6CA30E058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870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5DD9-1AE6-4549-8AE3-3E27748F8E3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72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E6B-4C62-4D29-93BF-49D958AC2DC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188427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8A4E-9A0A-48B2-BD2C-CBB439E75C4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4061436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BAFB56-3528-418D-B57D-DD70A328807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282650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75979E-B9A0-4556-9C65-B8D6B34EEF7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053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9995-AA4E-4030-B744-862937B4064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837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3DB9BC-714E-431E-BB4F-B365FCF02BF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78526D-DFC9-DE41-9104-473DA714E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9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CFD91D2-9B2F-4EF0-A5A4-104B99C199C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BF1060D-B757-D940-A088-128DC25E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28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6974F1E-AF6E-40E4-91FD-052E1FB96A1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DC891B-0BBD-3E4B-A301-653F943C4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01ABBA-4376-CE44-A51E-00DFACFA8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832-E5C5-44AF-AD48-51C745555D4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04941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4B6D31E-F31D-4031-BA06-5582D2B6818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21774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9075AE3C-1A25-4391-8B22-79222383214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CCFF30-6A2B-8340-BFB3-23EFBCEB8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BC08FD7-6647-47BC-9C7C-2BB8FA497A9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9749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BB88A8-49C4-48FB-9956-FAF7B0A049C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3CA3BAE-EB1B-D744-9637-89524A989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700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998709-2238-47BD-BE6A-BF1817106D0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712147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C8A8B3-B1B5-4DE4-9056-55F393304BB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983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7A963E-574D-49FD-BB9B-4EA33A6EE94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883841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A14D5E-EAB1-4068-B052-73CFE2D7E25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9912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E165545-CB47-4175-B415-87FE28BA2D3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296743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797CC8-CA4B-41BF-981F-A8DC6E70B7D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9865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7F84EE-1593-47B6-AB24-CEDEC68CC02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5593153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042DC9-41B9-4DEB-8715-3893B5149F3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790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23081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6908910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5F3027-4F69-43F5-BB5B-7840EE3802C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826743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A3D7EA-4F8B-41B5-A408-C397B0AF8AB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525646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26E565D-18F7-4B10-BA81-91746A83F92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D992AB0-EDA2-6E42-ADEA-6249D84BF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31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61964BE-21CC-475A-B1F9-58458CE4AE3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B9523A1-593C-104C-8BA3-BB79C56F01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2895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423A65FE-8B3F-4DFE-B5F4-1B68EE28A9B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0A48EAC-0BB6-B84C-8D80-E0CF07D8DF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5262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E47AA6-3A00-47C2-8AC3-009B226676D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082845-E2CE-B542-9199-7F353C7D8F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35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BE4755-54A0-BE4A-A1D1-44625DF7D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698AD6E-795F-3C41-A601-70EF331F67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85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BE94AF-5655-4834-8AE3-0D7C94C979E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7390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A888-25C4-4000-930F-B49EB835D9E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9287584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FB18166-6A86-4F9A-A158-C16AEC5220E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BE31237-1083-AB4B-91BD-AFA64A0C07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437548B-FF95-DB49-849D-A635600FE6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3886928-8BE6-4442-8D6B-CF481A6628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38949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377103-364A-4C33-86F2-DC083238995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511EAEE-859D-C44F-B575-334B22A17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9D360720-C202-8C45-9FBF-F7D13BCD9D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608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B0761B7-5759-4000-A804-D1A06F8603C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A0AFD14-6D12-784C-A3CF-527AFBDAA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EC71564-EF07-AA49-BBEB-AB800F8CA2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6279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52287C-3E6B-441E-A474-3AA48FC61FF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EB05636-7F8C-1348-B5BB-6852BA80B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B0AC13E-1529-F445-A302-F5C8E60480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8659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CAAEF5F-FBF9-4053-8209-35E19C0B678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C6884B-BC2E-E047-9F81-148C584CA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1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9F1403-F9C9-445F-8A25-94F591D94A3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95C8C08-B68E-8848-8443-4926C5381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8074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CF8940-6FD3-480D-987C-671BEE99EAF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B540BB-06A3-4B4B-9728-91FA7F1A1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5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B7A2-BA9A-4815-99B1-93640E9BD2A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7328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D6-DD49-4AB3-8C0E-BE0C54F764D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96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76E97-6254-4158-91E6-59971D6FE35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90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406-4141-4C6E-8442-F824E26822C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058658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BADF-AE22-42AF-87C0-051BF13A921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9495936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B26B73-A2E4-4DAC-8095-86A9476F2D9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0392474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3B1682-9BD4-4A0B-BF83-4E4E2278A09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412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D27D-9168-4EE4-8DBC-276FF760873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08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5C1EBC9-208A-438C-B1E2-824F46AE4EF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1F52F3E-725F-8745-9F31-C52D92D32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00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52F8BF2-353E-4006-BAE7-27ECF45F846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2D8D946-A344-3147-A971-781F250C0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C17AF9DA-4BA9-4803-8A85-78B750DE834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052382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49FD818E-CFF3-47AC-9A60-EB6FA39121A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29F35F-0F39-594C-826B-4BDC677D6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1C62653-5E90-4D7D-9F6E-D6DBCC67790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90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87D3BC-39A1-4F1E-A204-CEBB4E36509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2501335-E836-E34A-8D45-1DB78FD03D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4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1196A9-9967-485E-B22E-C6D919CE423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C559DCA-5789-E947-96F2-E0A472AD8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112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1A48EE-E848-45B5-9251-B47DFEDD999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116055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A0F0853-1158-42AD-88BE-A31476814CB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005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CD8908-8DC5-4E5E-A241-21DE9E95582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663604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8FEDA39-78AC-45E2-92CC-79801DF70F3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3876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0D421A-05D2-4D8F-A588-37AA4547A78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3605590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D6202B7-3D47-48A0-92B7-7E013A63B3E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356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2F0E6A-8356-464C-A3D4-8213188D4E3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1950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22623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44619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9B48DF-52C2-4AC0-87A8-E7298FD77C0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F4682D3-6EE9-9948-AE97-AD6621BA3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85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2573D9-0C5C-477D-84D5-306BCA2AABE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063606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587B838-332C-4710-9A9F-0C323272CB8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4675738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FB5B90A-10EE-4C43-A494-DA2F399AC5F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CC89E80-9261-BB4A-A6CC-EB46D74DD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6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B01331D6-C571-484F-A929-156F0B098B3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BD8074-A8E6-2B46-82E2-9C872A82DB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0053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B361392-E440-40AE-94EF-D8B693991A3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8AEFCCC-40B4-294C-B7C6-9EF1FBDEFA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391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F2EBADE-A994-41EA-87D2-D8CFED26222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45EE5BE-E669-9D46-B874-885CEBBDD2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40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62D5E0F-9972-6445-8794-088F814D9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23ECA92-F249-0C4E-AEC9-1A360E9A11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9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20CA-5DCC-4F15-BD01-323BA238E9E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375042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E2BB239C-16D0-4888-88DC-14BA8CB36AE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3146651-D8B6-494E-80C0-A80D432C2D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F55FD5D-8C3D-4144-9202-F4F2319DF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C4B0442-6EF6-BB40-8E4E-2853174C88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0249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C62F2D-BC4E-4814-B8FA-8E03C595692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4551168-6021-C044-B2DE-60CB9D061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F2D8D1E5-2231-A94F-9BE5-A199DC7577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7130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083A1E8-44E7-4DA7-9CAB-AF280B59244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233473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0CAA9A7-8533-4A18-AD05-F02613A3B00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713C05-60FE-1544-804E-DC45D8735A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47F4BCE-9AB3-774F-A7E7-AF94BB3323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05096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CCD162-B078-4483-AFC5-E576E4025E5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3CF64DF-3902-CF4A-9176-80ABDA8DD1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5E31FFB-48B8-8C4F-AFF2-7B2B15594D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66501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D47881-7EB0-4206-8D82-4F528D3240F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D7773A4-FFC1-FB46-8CEE-18FCE9837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95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251AAD-695B-45BC-B452-FC7FE948129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83EED7A-B188-3C48-BDF0-9416B7012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03286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C8CC29-585D-4B9C-8174-9C647C622A9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DD872D4-1F37-A54F-93DB-917ECEABE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9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AF9A-A07F-42C3-B406-A79D493353B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751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E5FF-D9F1-49EE-9C85-F8C9ACDBEDF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0115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07C-6AA8-4048-8B56-713535A7757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714835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A93-60D5-40AF-8554-4BF332AEF54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2231855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42228-250F-48A1-A5E1-8BAF7A3C81F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8920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4BB12645-F6C4-475F-B3E0-44CDCB1783E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8678EDA-E69F-BE4F-BF00-FCC49AC61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9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5D1CE2-6341-4FA7-90AC-EDA8F121594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52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17A-6A03-4250-BD50-4BE605F2D33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9554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2674607-A86D-4709-BC8C-AE51005E849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5328FB-7CDC-B242-9390-805358BC2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58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056BD09-9BF8-45C0-B127-7281E8F7B33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123B140-D237-0D47-89C8-4E59FF95C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98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E6679FD-A4A3-4643-BD8C-848ED40FA26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9546451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169FE3A-56E5-4EA3-BF83-040251E64B8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52E16F4-8910-C843-A6DB-9E1A3326C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5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CA75989D-9D28-4122-A76A-99252D96577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35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76F959-FA1C-4FEB-9E51-C25E37C6019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F4F5E8-C7FF-1547-8E3A-1FDA9CAC2C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9389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52E728-F125-4B02-90E5-3F21763BDD7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076839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2C4EB6-1E44-4E57-A43F-509FA60ECAB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962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F2B98DC-B610-42BD-A781-3F9E193BCCC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7211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AD5206C-84C5-47A4-825B-E6AB03947D3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9139702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5179E-A8AC-4EB8-BC26-224B5591DF6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912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0CCE4E-9DB0-4379-9EAC-441737AD870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708187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F4427E2-D34D-4FAA-B670-60EE938448D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244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C819783-C935-4A8E-A4AB-4F3E3811405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127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80264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46294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B2BBB3-98BE-45EE-AA60-3E171030A92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281412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3F4FC1D-D8E6-423C-91E6-EC6E1401098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784409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66D94DD-DDCA-49F4-B5F7-4D374DBC9D6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578156-BBAE-754A-AB75-2D07F4401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98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341F02-9F8D-4210-90C6-1E86B962CF3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9F5BFF9-A894-A345-87AE-F1BF2424F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52917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9D4D5FE-D01E-4F09-80F9-73AA88F0F91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FCBB512-407F-6A4F-B1C8-70ECBEEF70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03020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C28D4E7-BC24-47D0-85DC-DC517FF4A58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B9AA919-A960-6840-B9E4-AD3BF00A30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613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5EE954-6BD6-4EC7-8E44-051B0DD1AD0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17A6BF3-5D79-7041-86FB-B1AC91C1B8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85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49585A-CB29-BD4F-A806-E379E811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8FCB920-43C3-A846-A9C1-BC43D1F208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20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A2E0-7E0E-4896-9C6E-4602C510D6A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295834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8F049A4-EA96-4726-B157-6E9A1B73AE2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BFF348C-E1C6-1441-9DE3-8BA6FD8216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372FB4C5-49A3-C441-885C-A0353566A3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451BA9B-E425-8240-852A-70A0CFDAA0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163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C6752C-DD07-4A10-AABA-9E25F1E4274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36540F-7B0B-494C-8C13-C65C533FD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1573D753-D6E6-6544-811E-1B8802789B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354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1E2C46A-BEED-4782-A368-3E2BD546951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4D05251-5B18-6E4A-BDCE-5247B18067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64CC6A0-9B13-FB46-A639-FD0B9AFC00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6455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415704-2450-4AEB-8A4C-A3FA69F3449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79EB170-62F6-E04C-8CC3-ADC9EFA8FF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2E88205-5E25-114A-B163-F31AEEC49F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43771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52699C6-AC0C-4B5F-8FF4-F054C98DE21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E05F47-579C-354C-81BF-C4519CAF9D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24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ED0CC9-5385-4E04-BC7C-ACD4069DE69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3D8C70-0B24-9C4E-A803-F7009FF2D2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EC85681-AB2A-C448-B63F-6E7DA8D874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F6A392-26EA-4205-B7D0-645EF756550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902387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55BB71-CC62-4B3B-8B59-6B8236512F2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AC970B5-4562-7249-B916-9C8C70DE0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63807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6CF0A2-187F-435D-AA08-708FC666EAB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21271C-6444-6849-9656-C55971E0E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30BD-CAA1-4053-A7A1-3A58BE38493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1202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93F3-8432-47A1-AE3D-683A41569C8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30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9C43-F3A2-4BF0-A198-36CF19A3B4E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396094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18F8-0007-4877-A1E2-E2743D9C69D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801183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CFF5FA-B912-4FAB-B0CC-6419DDCC802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0008223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37D231-4B69-46DC-9B20-844B8363F61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97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4FC9-BF75-4655-BB2D-DB9E2D9ED8D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1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2A7EE64-8DB9-432C-B6D6-F7C7B62337F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810EF6-C3B3-C141-B597-F3F41985B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02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BB58F5-FD4D-4D93-98BE-0E1E5A7D7AB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1878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7D148F7-A65A-4C25-AC62-1888D627DAC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B37DC5-42B0-AF48-B8FA-40B91D299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1186C6D-ED9B-4D6D-BF8F-CFC00A30CA3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45209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3354AA4-EFAF-4BB8-BD89-0348CC445C7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B65CF4A-778A-DE4E-A665-F01E5A81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7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34C47A3-6BA5-486D-ADB2-1D19D985EAC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1854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F51D90-515C-4B17-A752-F0AE7A7AF45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D66FF7B-BC4B-0A4E-A543-AAAA2FB64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330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6AE996-37F4-437D-B871-BE4EDC91C48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656048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2FA3F2-3E13-46A9-887A-12354DCE167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913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601DED-E43D-4348-9584-5A371D35F66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0044197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0CEC80-7E8E-409C-84B9-A7B76549C1C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030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23E2CC-4879-4059-83ED-CC70DD49C84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67788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32BBBE-3991-4EC2-9CA9-09F3BE48446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3860461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6923D60-AF79-4AC5-86B6-C8D888DD3CB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79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A780340-765C-4221-9A09-E2D523324FC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504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47047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4429329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4D45AA-1BEB-4F99-91AE-5030011FCF8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6905227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CA60AD6-AE8D-47BA-BC3C-B79C6590BB7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40317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2335ED8-9EAF-4092-8C17-815058A47B9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79CFB6-0714-0745-AD75-A638125C3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3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7CB8412-ED00-43E6-8E60-F18EF73DF3B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F2EF757-D83B-8243-8DB9-076E382D80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52506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6530439-E3DB-420F-B3B5-EEFDEA5ADDC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F7A14CB-267E-D447-B221-CC2679125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00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BE141-77FF-44DD-A475-7664881DB11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E084EAE-4A67-E145-BFFF-CC46386C7A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21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D4622-A5EA-4971-88E1-A1C2B12BC1E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1952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EBDFB3-1039-4256-8C34-8BD317338FA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464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003D6E-C17D-41D2-9A20-2E3BCD810C4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048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CC0BFED-549B-4B97-8A56-49056D416D1D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625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92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9490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0BF574-98E2-4C1F-8D01-A9732DD8AD1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01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9774A3F-D735-4C80-8E41-1D793C6A032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15D00C-C7D7-DC44-8D0D-FE716DCD2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6E87129-F638-4619-83AA-4C6F5EE898A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6586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D9D09D9-677D-4F8E-AFFE-3BC6B139984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85910D0-9B64-1F42-B79A-610336A5E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5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53FA5C0-1052-4B6E-A066-76205856DC8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D8CCB53-E2DA-3747-83E3-31B5E6378D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37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E4C2B9F-070C-4ACF-BDF1-5A7ED2D27EF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6D10CEA-EA95-054F-AA98-60077EF28E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215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3617F7-1F36-4ACC-94EB-1FDB924EC0F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6E0E353-A70A-8947-9924-9882AC64BC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73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4CE324-615D-4A4B-84C1-7CEB163A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7A891DA-D886-7249-B1FD-10785F4671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2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BF07-63FD-46FC-AAF3-2A7B1C028B2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14639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AB115C70-1781-E24A-B364-14FCDFE7D5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033AEC4-2261-493E-B16B-DE35DA9B8DC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8333CF-E58D-9242-9004-2AE2687A9F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824280D-8EF7-7A48-B34F-7F46AE952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77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036DE1C2-6EBE-4B4C-AF0D-C793020231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608CDD84-B491-414D-B4C8-CF34A84BC33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AED20B3-5354-C244-AF2E-58AF0DD08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00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17D3EF-A9FC-4D02-BEF9-71027247C0C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A50044-F8C8-AD44-8BF7-118932448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19BCF7E-ECEC-AF4C-A349-45C2342A7D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4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A7D419-801B-46CA-A045-1720647D3E9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91C355E-6E70-0A46-B795-FD910DE42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36DD09-BB4F-48E1-B37E-02DDDCDEC39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331F83B-365D-FC4C-AA46-6EBACFDA1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2649E2-54AF-1945-983A-3DDFEDBB7D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99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84A40B9-1074-4934-8589-5B3A818B513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388931A-2764-0C48-AFF5-9EE4BBAFF9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42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F6F80F-7807-4997-BDDD-0FE992639AC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AA02E1F-DFA6-3642-AC1F-B41F23A29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05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E1F287-38D2-4443-A99A-FD4AA452373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69BD166-8772-9849-AB6C-2A74D8429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61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6BF4-5883-4BA9-A32E-A95BB33049B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6044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F659-CDAD-41D1-A872-5D814EF185C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8313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6084-CEF9-4E44-A915-68D9224066C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3155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91DA-92AB-4A0E-8E44-43305949C48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07662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BFC294-5F32-4703-B70D-575BFAEC337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96765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C3FC5-5FC7-4740-94CF-3A5FFF768D0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52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B06141-E929-4834-9E94-264B1232EFF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0A3098-83E2-4E4B-8810-7E5E75AE9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8E28-D272-47AC-8633-6DBA3EE1A1C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270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ADD9815-9683-4B9B-9243-A9CBB7BBF4C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02E166-7938-6E40-9E5E-81512F6B6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16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BAC615A-8C53-41EA-9725-9FECED4F0AE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E65AF5-D5FA-354C-ADD0-AD312A32F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3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BA7458D-6823-47FB-A289-934FA3D1D94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2665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98D18453-C5EF-489F-B5A1-4FDCE5E8777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913CE90-9C36-7448-8374-2BE8C7463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4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522492-9F2D-48DF-843C-C60C1A177DD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869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858E66-EDDD-4B19-8434-82C8F912CBC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7CF9D88-49FE-8C4E-8109-9C513CB24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06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422FB4-915D-4721-8DD5-1A595B8DC056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5934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C8292F51-5CAE-47EC-9A40-399158D93A8F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3844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4687AD-A599-48D4-A2C4-BFB9E94AC47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028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6.xml"/><Relationship Id="rId18" Type="http://schemas.openxmlformats.org/officeDocument/2006/relationships/slideLayout" Target="../slideLayouts/slideLayout351.xml"/><Relationship Id="rId26" Type="http://schemas.openxmlformats.org/officeDocument/2006/relationships/slideLayout" Target="../slideLayouts/slideLayout359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54.xml"/><Relationship Id="rId34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40.xml"/><Relationship Id="rId12" Type="http://schemas.openxmlformats.org/officeDocument/2006/relationships/slideLayout" Target="../slideLayouts/slideLayout345.xml"/><Relationship Id="rId17" Type="http://schemas.openxmlformats.org/officeDocument/2006/relationships/slideLayout" Target="../slideLayouts/slideLayout350.xml"/><Relationship Id="rId25" Type="http://schemas.openxmlformats.org/officeDocument/2006/relationships/slideLayout" Target="../slideLayouts/slideLayout358.xml"/><Relationship Id="rId33" Type="http://schemas.openxmlformats.org/officeDocument/2006/relationships/slideLayout" Target="../slideLayouts/slideLayout366.xml"/><Relationship Id="rId38" Type="http://schemas.openxmlformats.org/officeDocument/2006/relationships/theme" Target="../theme/theme10.xml"/><Relationship Id="rId2" Type="http://schemas.openxmlformats.org/officeDocument/2006/relationships/slideLayout" Target="../slideLayouts/slideLayout335.xml"/><Relationship Id="rId16" Type="http://schemas.openxmlformats.org/officeDocument/2006/relationships/slideLayout" Target="../slideLayouts/slideLayout349.xml"/><Relationship Id="rId20" Type="http://schemas.openxmlformats.org/officeDocument/2006/relationships/slideLayout" Target="../slideLayouts/slideLayout353.xml"/><Relationship Id="rId29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24" Type="http://schemas.openxmlformats.org/officeDocument/2006/relationships/slideLayout" Target="../slideLayouts/slideLayout357.xml"/><Relationship Id="rId32" Type="http://schemas.openxmlformats.org/officeDocument/2006/relationships/slideLayout" Target="../slideLayouts/slideLayout365.xml"/><Relationship Id="rId37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38.xml"/><Relationship Id="rId15" Type="http://schemas.openxmlformats.org/officeDocument/2006/relationships/slideLayout" Target="../slideLayouts/slideLayout348.xml"/><Relationship Id="rId23" Type="http://schemas.openxmlformats.org/officeDocument/2006/relationships/slideLayout" Target="../slideLayouts/slideLayout356.xml"/><Relationship Id="rId28" Type="http://schemas.openxmlformats.org/officeDocument/2006/relationships/slideLayout" Target="../slideLayouts/slideLayout361.xml"/><Relationship Id="rId36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43.xml"/><Relationship Id="rId19" Type="http://schemas.openxmlformats.org/officeDocument/2006/relationships/slideLayout" Target="../slideLayouts/slideLayout352.xml"/><Relationship Id="rId31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Relationship Id="rId14" Type="http://schemas.openxmlformats.org/officeDocument/2006/relationships/slideLayout" Target="../slideLayouts/slideLayout347.xml"/><Relationship Id="rId22" Type="http://schemas.openxmlformats.org/officeDocument/2006/relationships/slideLayout" Target="../slideLayouts/slideLayout355.xml"/><Relationship Id="rId27" Type="http://schemas.openxmlformats.org/officeDocument/2006/relationships/slideLayout" Target="../slideLayouts/slideLayout360.xml"/><Relationship Id="rId30" Type="http://schemas.openxmlformats.org/officeDocument/2006/relationships/slideLayout" Target="../slideLayouts/slideLayout363.xml"/><Relationship Id="rId35" Type="http://schemas.openxmlformats.org/officeDocument/2006/relationships/slideLayout" Target="../slideLayouts/slideLayout368.xml"/><Relationship Id="rId8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6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3.xml"/><Relationship Id="rId18" Type="http://schemas.openxmlformats.org/officeDocument/2006/relationships/slideLayout" Target="../slideLayouts/slideLayout388.xml"/><Relationship Id="rId26" Type="http://schemas.openxmlformats.org/officeDocument/2006/relationships/slideLayout" Target="../slideLayouts/slideLayout39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91.xml"/><Relationship Id="rId34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377.xml"/><Relationship Id="rId12" Type="http://schemas.openxmlformats.org/officeDocument/2006/relationships/slideLayout" Target="../slideLayouts/slideLayout382.xml"/><Relationship Id="rId17" Type="http://schemas.openxmlformats.org/officeDocument/2006/relationships/slideLayout" Target="../slideLayouts/slideLayout387.xml"/><Relationship Id="rId25" Type="http://schemas.openxmlformats.org/officeDocument/2006/relationships/slideLayout" Target="../slideLayouts/slideLayout395.xml"/><Relationship Id="rId33" Type="http://schemas.openxmlformats.org/officeDocument/2006/relationships/slideLayout" Target="../slideLayouts/slideLayout403.xml"/><Relationship Id="rId38" Type="http://schemas.openxmlformats.org/officeDocument/2006/relationships/theme" Target="../theme/theme11.xml"/><Relationship Id="rId2" Type="http://schemas.openxmlformats.org/officeDocument/2006/relationships/slideLayout" Target="../slideLayouts/slideLayout372.xml"/><Relationship Id="rId16" Type="http://schemas.openxmlformats.org/officeDocument/2006/relationships/slideLayout" Target="../slideLayouts/slideLayout386.xml"/><Relationship Id="rId20" Type="http://schemas.openxmlformats.org/officeDocument/2006/relationships/slideLayout" Target="../slideLayouts/slideLayout390.xml"/><Relationship Id="rId29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24" Type="http://schemas.openxmlformats.org/officeDocument/2006/relationships/slideLayout" Target="../slideLayouts/slideLayout394.xml"/><Relationship Id="rId32" Type="http://schemas.openxmlformats.org/officeDocument/2006/relationships/slideLayout" Target="../slideLayouts/slideLayout402.xml"/><Relationship Id="rId37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375.xml"/><Relationship Id="rId15" Type="http://schemas.openxmlformats.org/officeDocument/2006/relationships/slideLayout" Target="../slideLayouts/slideLayout385.xml"/><Relationship Id="rId23" Type="http://schemas.openxmlformats.org/officeDocument/2006/relationships/slideLayout" Target="../slideLayouts/slideLayout393.xml"/><Relationship Id="rId28" Type="http://schemas.openxmlformats.org/officeDocument/2006/relationships/slideLayout" Target="../slideLayouts/slideLayout398.xml"/><Relationship Id="rId36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380.xml"/><Relationship Id="rId19" Type="http://schemas.openxmlformats.org/officeDocument/2006/relationships/slideLayout" Target="../slideLayouts/slideLayout389.xml"/><Relationship Id="rId31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Relationship Id="rId14" Type="http://schemas.openxmlformats.org/officeDocument/2006/relationships/slideLayout" Target="../slideLayouts/slideLayout384.xml"/><Relationship Id="rId22" Type="http://schemas.openxmlformats.org/officeDocument/2006/relationships/slideLayout" Target="../slideLayouts/slideLayout392.xml"/><Relationship Id="rId27" Type="http://schemas.openxmlformats.org/officeDocument/2006/relationships/slideLayout" Target="../slideLayouts/slideLayout397.xml"/><Relationship Id="rId30" Type="http://schemas.openxmlformats.org/officeDocument/2006/relationships/slideLayout" Target="../slideLayouts/slideLayout400.xml"/><Relationship Id="rId35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0.xml"/><Relationship Id="rId18" Type="http://schemas.openxmlformats.org/officeDocument/2006/relationships/slideLayout" Target="../slideLayouts/slideLayout425.xml"/><Relationship Id="rId26" Type="http://schemas.openxmlformats.org/officeDocument/2006/relationships/slideLayout" Target="../slideLayouts/slideLayout43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428.xml"/><Relationship Id="rId34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14.xml"/><Relationship Id="rId12" Type="http://schemas.openxmlformats.org/officeDocument/2006/relationships/slideLayout" Target="../slideLayouts/slideLayout419.xml"/><Relationship Id="rId17" Type="http://schemas.openxmlformats.org/officeDocument/2006/relationships/slideLayout" Target="../slideLayouts/slideLayout424.xml"/><Relationship Id="rId25" Type="http://schemas.openxmlformats.org/officeDocument/2006/relationships/slideLayout" Target="../slideLayouts/slideLayout432.xml"/><Relationship Id="rId33" Type="http://schemas.openxmlformats.org/officeDocument/2006/relationships/slideLayout" Target="../slideLayouts/slideLayout440.xml"/><Relationship Id="rId38" Type="http://schemas.openxmlformats.org/officeDocument/2006/relationships/theme" Target="../theme/theme12.xml"/><Relationship Id="rId2" Type="http://schemas.openxmlformats.org/officeDocument/2006/relationships/slideLayout" Target="../slideLayouts/slideLayout409.xml"/><Relationship Id="rId16" Type="http://schemas.openxmlformats.org/officeDocument/2006/relationships/slideLayout" Target="../slideLayouts/slideLayout423.xml"/><Relationship Id="rId20" Type="http://schemas.openxmlformats.org/officeDocument/2006/relationships/slideLayout" Target="../slideLayouts/slideLayout427.xml"/><Relationship Id="rId29" Type="http://schemas.openxmlformats.org/officeDocument/2006/relationships/slideLayout" Target="../slideLayouts/slideLayout436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24" Type="http://schemas.openxmlformats.org/officeDocument/2006/relationships/slideLayout" Target="../slideLayouts/slideLayout431.xml"/><Relationship Id="rId32" Type="http://schemas.openxmlformats.org/officeDocument/2006/relationships/slideLayout" Target="../slideLayouts/slideLayout439.xml"/><Relationship Id="rId37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12.xml"/><Relationship Id="rId15" Type="http://schemas.openxmlformats.org/officeDocument/2006/relationships/slideLayout" Target="../slideLayouts/slideLayout422.xml"/><Relationship Id="rId23" Type="http://schemas.openxmlformats.org/officeDocument/2006/relationships/slideLayout" Target="../slideLayouts/slideLayout430.xml"/><Relationship Id="rId28" Type="http://schemas.openxmlformats.org/officeDocument/2006/relationships/slideLayout" Target="../slideLayouts/slideLayout435.xml"/><Relationship Id="rId36" Type="http://schemas.openxmlformats.org/officeDocument/2006/relationships/slideLayout" Target="../slideLayouts/slideLayout443.xml"/><Relationship Id="rId10" Type="http://schemas.openxmlformats.org/officeDocument/2006/relationships/slideLayout" Target="../slideLayouts/slideLayout417.xml"/><Relationship Id="rId19" Type="http://schemas.openxmlformats.org/officeDocument/2006/relationships/slideLayout" Target="../slideLayouts/slideLayout426.xml"/><Relationship Id="rId31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slideLayout" Target="../slideLayouts/slideLayout421.xml"/><Relationship Id="rId22" Type="http://schemas.openxmlformats.org/officeDocument/2006/relationships/slideLayout" Target="../slideLayouts/slideLayout429.xml"/><Relationship Id="rId27" Type="http://schemas.openxmlformats.org/officeDocument/2006/relationships/slideLayout" Target="../slideLayouts/slideLayout434.xml"/><Relationship Id="rId30" Type="http://schemas.openxmlformats.org/officeDocument/2006/relationships/slideLayout" Target="../slideLayouts/slideLayout437.xml"/><Relationship Id="rId35" Type="http://schemas.openxmlformats.org/officeDocument/2006/relationships/slideLayout" Target="../slideLayouts/slideLayout442.xml"/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7.xml"/><Relationship Id="rId18" Type="http://schemas.openxmlformats.org/officeDocument/2006/relationships/slideLayout" Target="../slideLayouts/slideLayout462.xml"/><Relationship Id="rId26" Type="http://schemas.openxmlformats.org/officeDocument/2006/relationships/slideLayout" Target="../slideLayouts/slideLayout470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465.xml"/><Relationship Id="rId34" Type="http://schemas.openxmlformats.org/officeDocument/2006/relationships/slideLayout" Target="../slideLayouts/slideLayout478.xml"/><Relationship Id="rId7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6.xml"/><Relationship Id="rId17" Type="http://schemas.openxmlformats.org/officeDocument/2006/relationships/slideLayout" Target="../slideLayouts/slideLayout461.xml"/><Relationship Id="rId25" Type="http://schemas.openxmlformats.org/officeDocument/2006/relationships/slideLayout" Target="../slideLayouts/slideLayout469.xml"/><Relationship Id="rId33" Type="http://schemas.openxmlformats.org/officeDocument/2006/relationships/slideLayout" Target="../slideLayouts/slideLayout477.xml"/><Relationship Id="rId38" Type="http://schemas.openxmlformats.org/officeDocument/2006/relationships/theme" Target="../theme/theme13.xml"/><Relationship Id="rId2" Type="http://schemas.openxmlformats.org/officeDocument/2006/relationships/slideLayout" Target="../slideLayouts/slideLayout446.xml"/><Relationship Id="rId16" Type="http://schemas.openxmlformats.org/officeDocument/2006/relationships/slideLayout" Target="../slideLayouts/slideLayout460.xml"/><Relationship Id="rId20" Type="http://schemas.openxmlformats.org/officeDocument/2006/relationships/slideLayout" Target="../slideLayouts/slideLayout464.xml"/><Relationship Id="rId29" Type="http://schemas.openxmlformats.org/officeDocument/2006/relationships/slideLayout" Target="../slideLayouts/slideLayout473.xml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24" Type="http://schemas.openxmlformats.org/officeDocument/2006/relationships/slideLayout" Target="../slideLayouts/slideLayout468.xml"/><Relationship Id="rId32" Type="http://schemas.openxmlformats.org/officeDocument/2006/relationships/slideLayout" Target="../slideLayouts/slideLayout476.xml"/><Relationship Id="rId37" Type="http://schemas.openxmlformats.org/officeDocument/2006/relationships/slideLayout" Target="../slideLayouts/slideLayout481.xml"/><Relationship Id="rId5" Type="http://schemas.openxmlformats.org/officeDocument/2006/relationships/slideLayout" Target="../slideLayouts/slideLayout449.xml"/><Relationship Id="rId15" Type="http://schemas.openxmlformats.org/officeDocument/2006/relationships/slideLayout" Target="../slideLayouts/slideLayout459.xml"/><Relationship Id="rId23" Type="http://schemas.openxmlformats.org/officeDocument/2006/relationships/slideLayout" Target="../slideLayouts/slideLayout467.xml"/><Relationship Id="rId28" Type="http://schemas.openxmlformats.org/officeDocument/2006/relationships/slideLayout" Target="../slideLayouts/slideLayout472.xml"/><Relationship Id="rId36" Type="http://schemas.openxmlformats.org/officeDocument/2006/relationships/slideLayout" Target="../slideLayouts/slideLayout480.xml"/><Relationship Id="rId10" Type="http://schemas.openxmlformats.org/officeDocument/2006/relationships/slideLayout" Target="../slideLayouts/slideLayout454.xml"/><Relationship Id="rId19" Type="http://schemas.openxmlformats.org/officeDocument/2006/relationships/slideLayout" Target="../slideLayouts/slideLayout463.xml"/><Relationship Id="rId31" Type="http://schemas.openxmlformats.org/officeDocument/2006/relationships/slideLayout" Target="../slideLayouts/slideLayout475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Relationship Id="rId14" Type="http://schemas.openxmlformats.org/officeDocument/2006/relationships/slideLayout" Target="../slideLayouts/slideLayout458.xml"/><Relationship Id="rId22" Type="http://schemas.openxmlformats.org/officeDocument/2006/relationships/slideLayout" Target="../slideLayouts/slideLayout466.xml"/><Relationship Id="rId27" Type="http://schemas.openxmlformats.org/officeDocument/2006/relationships/slideLayout" Target="../slideLayouts/slideLayout471.xml"/><Relationship Id="rId30" Type="http://schemas.openxmlformats.org/officeDocument/2006/relationships/slideLayout" Target="../slideLayouts/slideLayout474.xml"/><Relationship Id="rId35" Type="http://schemas.openxmlformats.org/officeDocument/2006/relationships/slideLayout" Target="../slideLayouts/slideLayout479.xml"/><Relationship Id="rId8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47.xml"/></Relationships>
</file>

<file path=ppt/slideMasters/_rels/slideMaster1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4.xml"/><Relationship Id="rId18" Type="http://schemas.openxmlformats.org/officeDocument/2006/relationships/slideLayout" Target="../slideLayouts/slideLayout499.xml"/><Relationship Id="rId26" Type="http://schemas.openxmlformats.org/officeDocument/2006/relationships/slideLayout" Target="../slideLayouts/slideLayout507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502.xml"/><Relationship Id="rId34" Type="http://schemas.openxmlformats.org/officeDocument/2006/relationships/slideLayout" Target="../slideLayouts/slideLayout515.xml"/><Relationship Id="rId7" Type="http://schemas.openxmlformats.org/officeDocument/2006/relationships/slideLayout" Target="../slideLayouts/slideLayout488.xml"/><Relationship Id="rId12" Type="http://schemas.openxmlformats.org/officeDocument/2006/relationships/slideLayout" Target="../slideLayouts/slideLayout493.xml"/><Relationship Id="rId17" Type="http://schemas.openxmlformats.org/officeDocument/2006/relationships/slideLayout" Target="../slideLayouts/slideLayout498.xml"/><Relationship Id="rId25" Type="http://schemas.openxmlformats.org/officeDocument/2006/relationships/slideLayout" Target="../slideLayouts/slideLayout506.xml"/><Relationship Id="rId33" Type="http://schemas.openxmlformats.org/officeDocument/2006/relationships/slideLayout" Target="../slideLayouts/slideLayout514.xml"/><Relationship Id="rId38" Type="http://schemas.openxmlformats.org/officeDocument/2006/relationships/theme" Target="../theme/theme14.xml"/><Relationship Id="rId2" Type="http://schemas.openxmlformats.org/officeDocument/2006/relationships/slideLayout" Target="../slideLayouts/slideLayout483.xml"/><Relationship Id="rId16" Type="http://schemas.openxmlformats.org/officeDocument/2006/relationships/slideLayout" Target="../slideLayouts/slideLayout497.xml"/><Relationship Id="rId20" Type="http://schemas.openxmlformats.org/officeDocument/2006/relationships/slideLayout" Target="../slideLayouts/slideLayout501.xml"/><Relationship Id="rId29" Type="http://schemas.openxmlformats.org/officeDocument/2006/relationships/slideLayout" Target="../slideLayouts/slideLayout510.xml"/><Relationship Id="rId1" Type="http://schemas.openxmlformats.org/officeDocument/2006/relationships/slideLayout" Target="../slideLayouts/slideLayout482.xml"/><Relationship Id="rId6" Type="http://schemas.openxmlformats.org/officeDocument/2006/relationships/slideLayout" Target="../slideLayouts/slideLayout487.xml"/><Relationship Id="rId11" Type="http://schemas.openxmlformats.org/officeDocument/2006/relationships/slideLayout" Target="../slideLayouts/slideLayout492.xml"/><Relationship Id="rId24" Type="http://schemas.openxmlformats.org/officeDocument/2006/relationships/slideLayout" Target="../slideLayouts/slideLayout505.xml"/><Relationship Id="rId32" Type="http://schemas.openxmlformats.org/officeDocument/2006/relationships/slideLayout" Target="../slideLayouts/slideLayout513.xml"/><Relationship Id="rId37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486.xml"/><Relationship Id="rId15" Type="http://schemas.openxmlformats.org/officeDocument/2006/relationships/slideLayout" Target="../slideLayouts/slideLayout496.xml"/><Relationship Id="rId23" Type="http://schemas.openxmlformats.org/officeDocument/2006/relationships/slideLayout" Target="../slideLayouts/slideLayout504.xml"/><Relationship Id="rId28" Type="http://schemas.openxmlformats.org/officeDocument/2006/relationships/slideLayout" Target="../slideLayouts/slideLayout509.xml"/><Relationship Id="rId36" Type="http://schemas.openxmlformats.org/officeDocument/2006/relationships/slideLayout" Target="../slideLayouts/slideLayout517.xml"/><Relationship Id="rId10" Type="http://schemas.openxmlformats.org/officeDocument/2006/relationships/slideLayout" Target="../slideLayouts/slideLayout491.xml"/><Relationship Id="rId19" Type="http://schemas.openxmlformats.org/officeDocument/2006/relationships/slideLayout" Target="../slideLayouts/slideLayout500.xml"/><Relationship Id="rId31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485.xml"/><Relationship Id="rId9" Type="http://schemas.openxmlformats.org/officeDocument/2006/relationships/slideLayout" Target="../slideLayouts/slideLayout490.xml"/><Relationship Id="rId14" Type="http://schemas.openxmlformats.org/officeDocument/2006/relationships/slideLayout" Target="../slideLayouts/slideLayout495.xml"/><Relationship Id="rId22" Type="http://schemas.openxmlformats.org/officeDocument/2006/relationships/slideLayout" Target="../slideLayouts/slideLayout503.xml"/><Relationship Id="rId27" Type="http://schemas.openxmlformats.org/officeDocument/2006/relationships/slideLayout" Target="../slideLayouts/slideLayout508.xml"/><Relationship Id="rId30" Type="http://schemas.openxmlformats.org/officeDocument/2006/relationships/slideLayout" Target="../slideLayouts/slideLayout511.xml"/><Relationship Id="rId35" Type="http://schemas.openxmlformats.org/officeDocument/2006/relationships/slideLayout" Target="../slideLayouts/slideLayout516.xml"/><Relationship Id="rId8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84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1.xml"/><Relationship Id="rId18" Type="http://schemas.openxmlformats.org/officeDocument/2006/relationships/slideLayout" Target="../slideLayouts/slideLayout536.xml"/><Relationship Id="rId26" Type="http://schemas.openxmlformats.org/officeDocument/2006/relationships/slideLayout" Target="../slideLayouts/slideLayout544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539.xml"/><Relationship Id="rId34" Type="http://schemas.openxmlformats.org/officeDocument/2006/relationships/slideLayout" Target="../slideLayouts/slideLayout552.xml"/><Relationship Id="rId7" Type="http://schemas.openxmlformats.org/officeDocument/2006/relationships/slideLayout" Target="../slideLayouts/slideLayout525.xml"/><Relationship Id="rId12" Type="http://schemas.openxmlformats.org/officeDocument/2006/relationships/slideLayout" Target="../slideLayouts/slideLayout530.xml"/><Relationship Id="rId17" Type="http://schemas.openxmlformats.org/officeDocument/2006/relationships/slideLayout" Target="../slideLayouts/slideLayout535.xml"/><Relationship Id="rId25" Type="http://schemas.openxmlformats.org/officeDocument/2006/relationships/slideLayout" Target="../slideLayouts/slideLayout543.xml"/><Relationship Id="rId33" Type="http://schemas.openxmlformats.org/officeDocument/2006/relationships/slideLayout" Target="../slideLayouts/slideLayout551.xml"/><Relationship Id="rId38" Type="http://schemas.openxmlformats.org/officeDocument/2006/relationships/theme" Target="../theme/theme15.xml"/><Relationship Id="rId2" Type="http://schemas.openxmlformats.org/officeDocument/2006/relationships/slideLayout" Target="../slideLayouts/slideLayout520.xml"/><Relationship Id="rId16" Type="http://schemas.openxmlformats.org/officeDocument/2006/relationships/slideLayout" Target="../slideLayouts/slideLayout534.xml"/><Relationship Id="rId20" Type="http://schemas.openxmlformats.org/officeDocument/2006/relationships/slideLayout" Target="../slideLayouts/slideLayout538.xml"/><Relationship Id="rId29" Type="http://schemas.openxmlformats.org/officeDocument/2006/relationships/slideLayout" Target="../slideLayouts/slideLayout547.xml"/><Relationship Id="rId1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4.xml"/><Relationship Id="rId11" Type="http://schemas.openxmlformats.org/officeDocument/2006/relationships/slideLayout" Target="../slideLayouts/slideLayout529.xml"/><Relationship Id="rId24" Type="http://schemas.openxmlformats.org/officeDocument/2006/relationships/slideLayout" Target="../slideLayouts/slideLayout542.xml"/><Relationship Id="rId32" Type="http://schemas.openxmlformats.org/officeDocument/2006/relationships/slideLayout" Target="../slideLayouts/slideLayout550.xml"/><Relationship Id="rId37" Type="http://schemas.openxmlformats.org/officeDocument/2006/relationships/slideLayout" Target="../slideLayouts/slideLayout555.xml"/><Relationship Id="rId5" Type="http://schemas.openxmlformats.org/officeDocument/2006/relationships/slideLayout" Target="../slideLayouts/slideLayout523.xml"/><Relationship Id="rId15" Type="http://schemas.openxmlformats.org/officeDocument/2006/relationships/slideLayout" Target="../slideLayouts/slideLayout533.xml"/><Relationship Id="rId23" Type="http://schemas.openxmlformats.org/officeDocument/2006/relationships/slideLayout" Target="../slideLayouts/slideLayout541.xml"/><Relationship Id="rId28" Type="http://schemas.openxmlformats.org/officeDocument/2006/relationships/slideLayout" Target="../slideLayouts/slideLayout546.xml"/><Relationship Id="rId36" Type="http://schemas.openxmlformats.org/officeDocument/2006/relationships/slideLayout" Target="../slideLayouts/slideLayout554.xml"/><Relationship Id="rId10" Type="http://schemas.openxmlformats.org/officeDocument/2006/relationships/slideLayout" Target="../slideLayouts/slideLayout528.xml"/><Relationship Id="rId19" Type="http://schemas.openxmlformats.org/officeDocument/2006/relationships/slideLayout" Target="../slideLayouts/slideLayout537.xml"/><Relationship Id="rId31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7.xml"/><Relationship Id="rId14" Type="http://schemas.openxmlformats.org/officeDocument/2006/relationships/slideLayout" Target="../slideLayouts/slideLayout532.xml"/><Relationship Id="rId22" Type="http://schemas.openxmlformats.org/officeDocument/2006/relationships/slideLayout" Target="../slideLayouts/slideLayout540.xml"/><Relationship Id="rId27" Type="http://schemas.openxmlformats.org/officeDocument/2006/relationships/slideLayout" Target="../slideLayouts/slideLayout545.xml"/><Relationship Id="rId30" Type="http://schemas.openxmlformats.org/officeDocument/2006/relationships/slideLayout" Target="../slideLayouts/slideLayout548.xml"/><Relationship Id="rId35" Type="http://schemas.openxmlformats.org/officeDocument/2006/relationships/slideLayout" Target="../slideLayouts/slideLayout553.xml"/><Relationship Id="rId8" Type="http://schemas.openxmlformats.org/officeDocument/2006/relationships/slideLayout" Target="../slideLayouts/slideLayout526.xml"/><Relationship Id="rId3" Type="http://schemas.openxmlformats.org/officeDocument/2006/relationships/slideLayout" Target="../slideLayouts/slideLayout521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8.xml"/><Relationship Id="rId18" Type="http://schemas.openxmlformats.org/officeDocument/2006/relationships/slideLayout" Target="../slideLayouts/slideLayout573.xml"/><Relationship Id="rId26" Type="http://schemas.openxmlformats.org/officeDocument/2006/relationships/slideLayout" Target="../slideLayouts/slideLayout581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576.xml"/><Relationship Id="rId34" Type="http://schemas.openxmlformats.org/officeDocument/2006/relationships/slideLayout" Target="../slideLayouts/slideLayout589.xml"/><Relationship Id="rId7" Type="http://schemas.openxmlformats.org/officeDocument/2006/relationships/slideLayout" Target="../slideLayouts/slideLayout562.xml"/><Relationship Id="rId12" Type="http://schemas.openxmlformats.org/officeDocument/2006/relationships/slideLayout" Target="../slideLayouts/slideLayout567.xml"/><Relationship Id="rId17" Type="http://schemas.openxmlformats.org/officeDocument/2006/relationships/slideLayout" Target="../slideLayouts/slideLayout572.xml"/><Relationship Id="rId25" Type="http://schemas.openxmlformats.org/officeDocument/2006/relationships/slideLayout" Target="../slideLayouts/slideLayout580.xml"/><Relationship Id="rId33" Type="http://schemas.openxmlformats.org/officeDocument/2006/relationships/slideLayout" Target="../slideLayouts/slideLayout588.xml"/><Relationship Id="rId38" Type="http://schemas.openxmlformats.org/officeDocument/2006/relationships/theme" Target="../theme/theme16.xml"/><Relationship Id="rId2" Type="http://schemas.openxmlformats.org/officeDocument/2006/relationships/slideLayout" Target="../slideLayouts/slideLayout557.xml"/><Relationship Id="rId16" Type="http://schemas.openxmlformats.org/officeDocument/2006/relationships/slideLayout" Target="../slideLayouts/slideLayout571.xml"/><Relationship Id="rId20" Type="http://schemas.openxmlformats.org/officeDocument/2006/relationships/slideLayout" Target="../slideLayouts/slideLayout575.xml"/><Relationship Id="rId29" Type="http://schemas.openxmlformats.org/officeDocument/2006/relationships/slideLayout" Target="../slideLayouts/slideLayout584.xml"/><Relationship Id="rId1" Type="http://schemas.openxmlformats.org/officeDocument/2006/relationships/slideLayout" Target="../slideLayouts/slideLayout556.xml"/><Relationship Id="rId6" Type="http://schemas.openxmlformats.org/officeDocument/2006/relationships/slideLayout" Target="../slideLayouts/slideLayout561.xml"/><Relationship Id="rId11" Type="http://schemas.openxmlformats.org/officeDocument/2006/relationships/slideLayout" Target="../slideLayouts/slideLayout566.xml"/><Relationship Id="rId24" Type="http://schemas.openxmlformats.org/officeDocument/2006/relationships/slideLayout" Target="../slideLayouts/slideLayout579.xml"/><Relationship Id="rId32" Type="http://schemas.openxmlformats.org/officeDocument/2006/relationships/slideLayout" Target="../slideLayouts/slideLayout587.xml"/><Relationship Id="rId37" Type="http://schemas.openxmlformats.org/officeDocument/2006/relationships/slideLayout" Target="../slideLayouts/slideLayout592.xml"/><Relationship Id="rId5" Type="http://schemas.openxmlformats.org/officeDocument/2006/relationships/slideLayout" Target="../slideLayouts/slideLayout560.xml"/><Relationship Id="rId15" Type="http://schemas.openxmlformats.org/officeDocument/2006/relationships/slideLayout" Target="../slideLayouts/slideLayout570.xml"/><Relationship Id="rId23" Type="http://schemas.openxmlformats.org/officeDocument/2006/relationships/slideLayout" Target="../slideLayouts/slideLayout578.xml"/><Relationship Id="rId28" Type="http://schemas.openxmlformats.org/officeDocument/2006/relationships/slideLayout" Target="../slideLayouts/slideLayout583.xml"/><Relationship Id="rId36" Type="http://schemas.openxmlformats.org/officeDocument/2006/relationships/slideLayout" Target="../slideLayouts/slideLayout591.xml"/><Relationship Id="rId10" Type="http://schemas.openxmlformats.org/officeDocument/2006/relationships/slideLayout" Target="../slideLayouts/slideLayout565.xml"/><Relationship Id="rId19" Type="http://schemas.openxmlformats.org/officeDocument/2006/relationships/slideLayout" Target="../slideLayouts/slideLayout574.xml"/><Relationship Id="rId31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59.xml"/><Relationship Id="rId9" Type="http://schemas.openxmlformats.org/officeDocument/2006/relationships/slideLayout" Target="../slideLayouts/slideLayout564.xml"/><Relationship Id="rId14" Type="http://schemas.openxmlformats.org/officeDocument/2006/relationships/slideLayout" Target="../slideLayouts/slideLayout569.xml"/><Relationship Id="rId22" Type="http://schemas.openxmlformats.org/officeDocument/2006/relationships/slideLayout" Target="../slideLayouts/slideLayout577.xml"/><Relationship Id="rId27" Type="http://schemas.openxmlformats.org/officeDocument/2006/relationships/slideLayout" Target="../slideLayouts/slideLayout582.xml"/><Relationship Id="rId30" Type="http://schemas.openxmlformats.org/officeDocument/2006/relationships/slideLayout" Target="../slideLayouts/slideLayout585.xml"/><Relationship Id="rId35" Type="http://schemas.openxmlformats.org/officeDocument/2006/relationships/slideLayout" Target="../slideLayouts/slideLayout590.xml"/><Relationship Id="rId8" Type="http://schemas.openxmlformats.org/officeDocument/2006/relationships/slideLayout" Target="../slideLayouts/slideLayout563.xml"/><Relationship Id="rId3" Type="http://schemas.openxmlformats.org/officeDocument/2006/relationships/slideLayout" Target="../slideLayouts/slideLayout558.xml"/></Relationships>
</file>

<file path=ppt/slideMasters/_rels/slideMaster1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5.xml"/><Relationship Id="rId18" Type="http://schemas.openxmlformats.org/officeDocument/2006/relationships/slideLayout" Target="../slideLayouts/slideLayout610.xml"/><Relationship Id="rId26" Type="http://schemas.openxmlformats.org/officeDocument/2006/relationships/slideLayout" Target="../slideLayouts/slideLayout618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613.xml"/><Relationship Id="rId34" Type="http://schemas.openxmlformats.org/officeDocument/2006/relationships/slideLayout" Target="../slideLayouts/slideLayout626.xml"/><Relationship Id="rId7" Type="http://schemas.openxmlformats.org/officeDocument/2006/relationships/slideLayout" Target="../slideLayouts/slideLayout599.xml"/><Relationship Id="rId12" Type="http://schemas.openxmlformats.org/officeDocument/2006/relationships/slideLayout" Target="../slideLayouts/slideLayout604.xml"/><Relationship Id="rId17" Type="http://schemas.openxmlformats.org/officeDocument/2006/relationships/slideLayout" Target="../slideLayouts/slideLayout609.xml"/><Relationship Id="rId25" Type="http://schemas.openxmlformats.org/officeDocument/2006/relationships/slideLayout" Target="../slideLayouts/slideLayout617.xml"/><Relationship Id="rId33" Type="http://schemas.openxmlformats.org/officeDocument/2006/relationships/slideLayout" Target="../slideLayouts/slideLayout625.xml"/><Relationship Id="rId38" Type="http://schemas.openxmlformats.org/officeDocument/2006/relationships/theme" Target="../theme/theme17.xml"/><Relationship Id="rId2" Type="http://schemas.openxmlformats.org/officeDocument/2006/relationships/slideLayout" Target="../slideLayouts/slideLayout594.xml"/><Relationship Id="rId16" Type="http://schemas.openxmlformats.org/officeDocument/2006/relationships/slideLayout" Target="../slideLayouts/slideLayout608.xml"/><Relationship Id="rId20" Type="http://schemas.openxmlformats.org/officeDocument/2006/relationships/slideLayout" Target="../slideLayouts/slideLayout612.xml"/><Relationship Id="rId29" Type="http://schemas.openxmlformats.org/officeDocument/2006/relationships/slideLayout" Target="../slideLayouts/slideLayout621.xml"/><Relationship Id="rId1" Type="http://schemas.openxmlformats.org/officeDocument/2006/relationships/slideLayout" Target="../slideLayouts/slideLayout593.xml"/><Relationship Id="rId6" Type="http://schemas.openxmlformats.org/officeDocument/2006/relationships/slideLayout" Target="../slideLayouts/slideLayout598.xml"/><Relationship Id="rId11" Type="http://schemas.openxmlformats.org/officeDocument/2006/relationships/slideLayout" Target="../slideLayouts/slideLayout603.xml"/><Relationship Id="rId24" Type="http://schemas.openxmlformats.org/officeDocument/2006/relationships/slideLayout" Target="../slideLayouts/slideLayout616.xml"/><Relationship Id="rId32" Type="http://schemas.openxmlformats.org/officeDocument/2006/relationships/slideLayout" Target="../slideLayouts/slideLayout624.xml"/><Relationship Id="rId37" Type="http://schemas.openxmlformats.org/officeDocument/2006/relationships/slideLayout" Target="../slideLayouts/slideLayout629.xml"/><Relationship Id="rId5" Type="http://schemas.openxmlformats.org/officeDocument/2006/relationships/slideLayout" Target="../slideLayouts/slideLayout597.xml"/><Relationship Id="rId15" Type="http://schemas.openxmlformats.org/officeDocument/2006/relationships/slideLayout" Target="../slideLayouts/slideLayout607.xml"/><Relationship Id="rId23" Type="http://schemas.openxmlformats.org/officeDocument/2006/relationships/slideLayout" Target="../slideLayouts/slideLayout615.xml"/><Relationship Id="rId28" Type="http://schemas.openxmlformats.org/officeDocument/2006/relationships/slideLayout" Target="../slideLayouts/slideLayout620.xml"/><Relationship Id="rId36" Type="http://schemas.openxmlformats.org/officeDocument/2006/relationships/slideLayout" Target="../slideLayouts/slideLayout628.xml"/><Relationship Id="rId10" Type="http://schemas.openxmlformats.org/officeDocument/2006/relationships/slideLayout" Target="../slideLayouts/slideLayout602.xml"/><Relationship Id="rId19" Type="http://schemas.openxmlformats.org/officeDocument/2006/relationships/slideLayout" Target="../slideLayouts/slideLayout611.xml"/><Relationship Id="rId31" Type="http://schemas.openxmlformats.org/officeDocument/2006/relationships/slideLayout" Target="../slideLayouts/slideLayout623.xml"/><Relationship Id="rId4" Type="http://schemas.openxmlformats.org/officeDocument/2006/relationships/slideLayout" Target="../slideLayouts/slideLayout596.xml"/><Relationship Id="rId9" Type="http://schemas.openxmlformats.org/officeDocument/2006/relationships/slideLayout" Target="../slideLayouts/slideLayout601.xml"/><Relationship Id="rId14" Type="http://schemas.openxmlformats.org/officeDocument/2006/relationships/slideLayout" Target="../slideLayouts/slideLayout606.xml"/><Relationship Id="rId22" Type="http://schemas.openxmlformats.org/officeDocument/2006/relationships/slideLayout" Target="../slideLayouts/slideLayout614.xml"/><Relationship Id="rId27" Type="http://schemas.openxmlformats.org/officeDocument/2006/relationships/slideLayout" Target="../slideLayouts/slideLayout619.xml"/><Relationship Id="rId30" Type="http://schemas.openxmlformats.org/officeDocument/2006/relationships/slideLayout" Target="../slideLayouts/slideLayout622.xml"/><Relationship Id="rId35" Type="http://schemas.openxmlformats.org/officeDocument/2006/relationships/slideLayout" Target="../slideLayouts/slideLayout627.xml"/><Relationship Id="rId8" Type="http://schemas.openxmlformats.org/officeDocument/2006/relationships/slideLayout" Target="../slideLayouts/slideLayout600.xml"/><Relationship Id="rId3" Type="http://schemas.openxmlformats.org/officeDocument/2006/relationships/slideLayout" Target="../slideLayouts/slideLayout59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132.xml"/><Relationship Id="rId34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33" Type="http://schemas.openxmlformats.org/officeDocument/2006/relationships/slideLayout" Target="../slideLayouts/slideLayout144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29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32" Type="http://schemas.openxmlformats.org/officeDocument/2006/relationships/slideLayout" Target="../slideLayouts/slideLayout143.xml"/><Relationship Id="rId37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28" Type="http://schemas.openxmlformats.org/officeDocument/2006/relationships/slideLayout" Target="../slideLayouts/slideLayout139.xml"/><Relationship Id="rId36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31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slideLayout" Target="../slideLayouts/slideLayout138.xml"/><Relationship Id="rId30" Type="http://schemas.openxmlformats.org/officeDocument/2006/relationships/slideLayout" Target="../slideLayouts/slideLayout141.xml"/><Relationship Id="rId35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slideLayout" Target="../slideLayouts/slideLayout174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169.xml"/><Relationship Id="rId34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33" Type="http://schemas.openxmlformats.org/officeDocument/2006/relationships/slideLayout" Target="../slideLayouts/slideLayout181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68.xml"/><Relationship Id="rId29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32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28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31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Relationship Id="rId27" Type="http://schemas.openxmlformats.org/officeDocument/2006/relationships/slideLayout" Target="../slideLayouts/slideLayout175.xml"/><Relationship Id="rId30" Type="http://schemas.openxmlformats.org/officeDocument/2006/relationships/slideLayout" Target="../slideLayouts/slideLayout178.xml"/><Relationship Id="rId35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203.xml"/><Relationship Id="rId26" Type="http://schemas.openxmlformats.org/officeDocument/2006/relationships/slideLayout" Target="../slideLayouts/slideLayout211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206.xml"/><Relationship Id="rId34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5" Type="http://schemas.openxmlformats.org/officeDocument/2006/relationships/slideLayout" Target="../slideLayouts/slideLayout210.xml"/><Relationship Id="rId33" Type="http://schemas.openxmlformats.org/officeDocument/2006/relationships/slideLayout" Target="../slideLayouts/slideLayout218.xml"/><Relationship Id="rId38" Type="http://schemas.openxmlformats.org/officeDocument/2006/relationships/theme" Target="../theme/theme6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slideLayout" Target="../slideLayouts/slideLayout205.xml"/><Relationship Id="rId29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24" Type="http://schemas.openxmlformats.org/officeDocument/2006/relationships/slideLayout" Target="../slideLayouts/slideLayout209.xml"/><Relationship Id="rId32" Type="http://schemas.openxmlformats.org/officeDocument/2006/relationships/slideLayout" Target="../slideLayouts/slideLayout217.xml"/><Relationship Id="rId37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23" Type="http://schemas.openxmlformats.org/officeDocument/2006/relationships/slideLayout" Target="../slideLayouts/slideLayout208.xml"/><Relationship Id="rId28" Type="http://schemas.openxmlformats.org/officeDocument/2006/relationships/slideLayout" Target="../slideLayouts/slideLayout213.xml"/><Relationship Id="rId36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204.xml"/><Relationship Id="rId31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Relationship Id="rId22" Type="http://schemas.openxmlformats.org/officeDocument/2006/relationships/slideLayout" Target="../slideLayouts/slideLayout207.xml"/><Relationship Id="rId27" Type="http://schemas.openxmlformats.org/officeDocument/2006/relationships/slideLayout" Target="../slideLayouts/slideLayout212.xml"/><Relationship Id="rId30" Type="http://schemas.openxmlformats.org/officeDocument/2006/relationships/slideLayout" Target="../slideLayouts/slideLayout215.xml"/><Relationship Id="rId35" Type="http://schemas.openxmlformats.org/officeDocument/2006/relationships/slideLayout" Target="../slideLayouts/slideLayout220.xml"/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5.xml"/><Relationship Id="rId18" Type="http://schemas.openxmlformats.org/officeDocument/2006/relationships/slideLayout" Target="../slideLayouts/slideLayout240.xml"/><Relationship Id="rId26" Type="http://schemas.openxmlformats.org/officeDocument/2006/relationships/slideLayout" Target="../slideLayouts/slideLayout248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43.xml"/><Relationship Id="rId34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17" Type="http://schemas.openxmlformats.org/officeDocument/2006/relationships/slideLayout" Target="../slideLayouts/slideLayout239.xml"/><Relationship Id="rId25" Type="http://schemas.openxmlformats.org/officeDocument/2006/relationships/slideLayout" Target="../slideLayouts/slideLayout247.xml"/><Relationship Id="rId33" Type="http://schemas.openxmlformats.org/officeDocument/2006/relationships/slideLayout" Target="../slideLayouts/slideLayout255.xml"/><Relationship Id="rId38" Type="http://schemas.openxmlformats.org/officeDocument/2006/relationships/theme" Target="../theme/theme7.xml"/><Relationship Id="rId2" Type="http://schemas.openxmlformats.org/officeDocument/2006/relationships/slideLayout" Target="../slideLayouts/slideLayout224.xml"/><Relationship Id="rId16" Type="http://schemas.openxmlformats.org/officeDocument/2006/relationships/slideLayout" Target="../slideLayouts/slideLayout238.xml"/><Relationship Id="rId20" Type="http://schemas.openxmlformats.org/officeDocument/2006/relationships/slideLayout" Target="../slideLayouts/slideLayout242.xml"/><Relationship Id="rId29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24" Type="http://schemas.openxmlformats.org/officeDocument/2006/relationships/slideLayout" Target="../slideLayouts/slideLayout246.xml"/><Relationship Id="rId32" Type="http://schemas.openxmlformats.org/officeDocument/2006/relationships/slideLayout" Target="../slideLayouts/slideLayout254.xml"/><Relationship Id="rId37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27.xml"/><Relationship Id="rId15" Type="http://schemas.openxmlformats.org/officeDocument/2006/relationships/slideLayout" Target="../slideLayouts/slideLayout237.xml"/><Relationship Id="rId23" Type="http://schemas.openxmlformats.org/officeDocument/2006/relationships/slideLayout" Target="../slideLayouts/slideLayout245.xml"/><Relationship Id="rId28" Type="http://schemas.openxmlformats.org/officeDocument/2006/relationships/slideLayout" Target="../slideLayouts/slideLayout250.xml"/><Relationship Id="rId36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32.xml"/><Relationship Id="rId19" Type="http://schemas.openxmlformats.org/officeDocument/2006/relationships/slideLayout" Target="../slideLayouts/slideLayout241.xml"/><Relationship Id="rId31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Relationship Id="rId22" Type="http://schemas.openxmlformats.org/officeDocument/2006/relationships/slideLayout" Target="../slideLayouts/slideLayout244.xml"/><Relationship Id="rId27" Type="http://schemas.openxmlformats.org/officeDocument/2006/relationships/slideLayout" Target="../slideLayouts/slideLayout249.xml"/><Relationship Id="rId30" Type="http://schemas.openxmlformats.org/officeDocument/2006/relationships/slideLayout" Target="../slideLayouts/slideLayout252.xml"/><Relationship Id="rId35" Type="http://schemas.openxmlformats.org/officeDocument/2006/relationships/slideLayout" Target="../slideLayouts/slideLayout257.xml"/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2.xml"/><Relationship Id="rId18" Type="http://schemas.openxmlformats.org/officeDocument/2006/relationships/slideLayout" Target="../slideLayouts/slideLayout277.xml"/><Relationship Id="rId26" Type="http://schemas.openxmlformats.org/officeDocument/2006/relationships/slideLayout" Target="../slideLayouts/slideLayout285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80.xml"/><Relationship Id="rId34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71.xml"/><Relationship Id="rId17" Type="http://schemas.openxmlformats.org/officeDocument/2006/relationships/slideLayout" Target="../slideLayouts/slideLayout276.xml"/><Relationship Id="rId25" Type="http://schemas.openxmlformats.org/officeDocument/2006/relationships/slideLayout" Target="../slideLayouts/slideLayout284.xml"/><Relationship Id="rId33" Type="http://schemas.openxmlformats.org/officeDocument/2006/relationships/slideLayout" Target="../slideLayouts/slideLayout292.xml"/><Relationship Id="rId38" Type="http://schemas.openxmlformats.org/officeDocument/2006/relationships/theme" Target="../theme/theme8.xml"/><Relationship Id="rId2" Type="http://schemas.openxmlformats.org/officeDocument/2006/relationships/slideLayout" Target="../slideLayouts/slideLayout261.xml"/><Relationship Id="rId16" Type="http://schemas.openxmlformats.org/officeDocument/2006/relationships/slideLayout" Target="../slideLayouts/slideLayout275.xml"/><Relationship Id="rId20" Type="http://schemas.openxmlformats.org/officeDocument/2006/relationships/slideLayout" Target="../slideLayouts/slideLayout279.xml"/><Relationship Id="rId29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24" Type="http://schemas.openxmlformats.org/officeDocument/2006/relationships/slideLayout" Target="../slideLayouts/slideLayout283.xml"/><Relationship Id="rId32" Type="http://schemas.openxmlformats.org/officeDocument/2006/relationships/slideLayout" Target="../slideLayouts/slideLayout291.xml"/><Relationship Id="rId37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64.xml"/><Relationship Id="rId15" Type="http://schemas.openxmlformats.org/officeDocument/2006/relationships/slideLayout" Target="../slideLayouts/slideLayout274.xml"/><Relationship Id="rId23" Type="http://schemas.openxmlformats.org/officeDocument/2006/relationships/slideLayout" Target="../slideLayouts/slideLayout282.xml"/><Relationship Id="rId28" Type="http://schemas.openxmlformats.org/officeDocument/2006/relationships/slideLayout" Target="../slideLayouts/slideLayout287.xml"/><Relationship Id="rId36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69.xml"/><Relationship Id="rId19" Type="http://schemas.openxmlformats.org/officeDocument/2006/relationships/slideLayout" Target="../slideLayouts/slideLayout278.xml"/><Relationship Id="rId31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Relationship Id="rId14" Type="http://schemas.openxmlformats.org/officeDocument/2006/relationships/slideLayout" Target="../slideLayouts/slideLayout273.xml"/><Relationship Id="rId22" Type="http://schemas.openxmlformats.org/officeDocument/2006/relationships/slideLayout" Target="../slideLayouts/slideLayout281.xml"/><Relationship Id="rId27" Type="http://schemas.openxmlformats.org/officeDocument/2006/relationships/slideLayout" Target="../slideLayouts/slideLayout286.xml"/><Relationship Id="rId30" Type="http://schemas.openxmlformats.org/officeDocument/2006/relationships/slideLayout" Target="../slideLayouts/slideLayout289.xml"/><Relationship Id="rId35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2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9.xml"/><Relationship Id="rId18" Type="http://schemas.openxmlformats.org/officeDocument/2006/relationships/slideLayout" Target="../slideLayouts/slideLayout314.xml"/><Relationship Id="rId26" Type="http://schemas.openxmlformats.org/officeDocument/2006/relationships/slideLayout" Target="../slideLayouts/slideLayout322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17.xml"/><Relationship Id="rId34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slideLayout" Target="../slideLayouts/slideLayout313.xml"/><Relationship Id="rId25" Type="http://schemas.openxmlformats.org/officeDocument/2006/relationships/slideLayout" Target="../slideLayouts/slideLayout321.xml"/><Relationship Id="rId33" Type="http://schemas.openxmlformats.org/officeDocument/2006/relationships/slideLayout" Target="../slideLayouts/slideLayout329.xml"/><Relationship Id="rId38" Type="http://schemas.openxmlformats.org/officeDocument/2006/relationships/theme" Target="../theme/theme9.xml"/><Relationship Id="rId2" Type="http://schemas.openxmlformats.org/officeDocument/2006/relationships/slideLayout" Target="../slideLayouts/slideLayout298.xml"/><Relationship Id="rId16" Type="http://schemas.openxmlformats.org/officeDocument/2006/relationships/slideLayout" Target="../slideLayouts/slideLayout312.xml"/><Relationship Id="rId20" Type="http://schemas.openxmlformats.org/officeDocument/2006/relationships/slideLayout" Target="../slideLayouts/slideLayout316.xml"/><Relationship Id="rId29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24" Type="http://schemas.openxmlformats.org/officeDocument/2006/relationships/slideLayout" Target="../slideLayouts/slideLayout320.xml"/><Relationship Id="rId32" Type="http://schemas.openxmlformats.org/officeDocument/2006/relationships/slideLayout" Target="../slideLayouts/slideLayout328.xml"/><Relationship Id="rId37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11.xml"/><Relationship Id="rId23" Type="http://schemas.openxmlformats.org/officeDocument/2006/relationships/slideLayout" Target="../slideLayouts/slideLayout319.xml"/><Relationship Id="rId28" Type="http://schemas.openxmlformats.org/officeDocument/2006/relationships/slideLayout" Target="../slideLayouts/slideLayout324.xml"/><Relationship Id="rId36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06.xml"/><Relationship Id="rId19" Type="http://schemas.openxmlformats.org/officeDocument/2006/relationships/slideLayout" Target="../slideLayouts/slideLayout315.xml"/><Relationship Id="rId31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Relationship Id="rId22" Type="http://schemas.openxmlformats.org/officeDocument/2006/relationships/slideLayout" Target="../slideLayouts/slideLayout318.xml"/><Relationship Id="rId27" Type="http://schemas.openxmlformats.org/officeDocument/2006/relationships/slideLayout" Target="../slideLayouts/slideLayout323.xml"/><Relationship Id="rId30" Type="http://schemas.openxmlformats.org/officeDocument/2006/relationships/slideLayout" Target="../slideLayouts/slideLayout326.xml"/><Relationship Id="rId35" Type="http://schemas.openxmlformats.org/officeDocument/2006/relationships/slideLayout" Target="../slideLayouts/slideLayout331.xml"/><Relationship Id="rId8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983C77E-5B7D-49DC-B577-DAAA8C96FC1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808B11-D078-144E-BFA9-BB483B794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4350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56BC50-149E-479C-B7F0-05FF91D51E6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4649E4-0867-DC49-B255-3BA5E7E7E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  <p:sldLayoutId id="2147484063" r:id="rId18"/>
    <p:sldLayoutId id="2147484064" r:id="rId19"/>
    <p:sldLayoutId id="2147484065" r:id="rId20"/>
    <p:sldLayoutId id="2147484066" r:id="rId21"/>
    <p:sldLayoutId id="2147484067" r:id="rId22"/>
    <p:sldLayoutId id="2147484068" r:id="rId23"/>
    <p:sldLayoutId id="2147484069" r:id="rId24"/>
    <p:sldLayoutId id="2147484070" r:id="rId25"/>
    <p:sldLayoutId id="2147484071" r:id="rId26"/>
    <p:sldLayoutId id="2147484072" r:id="rId27"/>
    <p:sldLayoutId id="2147484073" r:id="rId28"/>
    <p:sldLayoutId id="2147484074" r:id="rId29"/>
    <p:sldLayoutId id="2147484075" r:id="rId30"/>
    <p:sldLayoutId id="2147484076" r:id="rId31"/>
    <p:sldLayoutId id="2147484077" r:id="rId32"/>
    <p:sldLayoutId id="2147484078" r:id="rId33"/>
    <p:sldLayoutId id="2147484079" r:id="rId34"/>
    <p:sldLayoutId id="2147484080" r:id="rId35"/>
    <p:sldLayoutId id="2147484081" r:id="rId36"/>
    <p:sldLayoutId id="2147484082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05EA651-A05D-4840-A5EA-8A3010AB53CC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0047064-45CD-5C4F-944D-FA0335691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1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  <p:sldLayoutId id="2147484101" r:id="rId18"/>
    <p:sldLayoutId id="2147484102" r:id="rId19"/>
    <p:sldLayoutId id="2147484103" r:id="rId20"/>
    <p:sldLayoutId id="2147484104" r:id="rId21"/>
    <p:sldLayoutId id="2147484105" r:id="rId22"/>
    <p:sldLayoutId id="2147484106" r:id="rId23"/>
    <p:sldLayoutId id="2147484107" r:id="rId24"/>
    <p:sldLayoutId id="2147484108" r:id="rId25"/>
    <p:sldLayoutId id="2147484109" r:id="rId26"/>
    <p:sldLayoutId id="2147484110" r:id="rId27"/>
    <p:sldLayoutId id="2147484111" r:id="rId28"/>
    <p:sldLayoutId id="2147484112" r:id="rId29"/>
    <p:sldLayoutId id="2147484113" r:id="rId30"/>
    <p:sldLayoutId id="2147484114" r:id="rId31"/>
    <p:sldLayoutId id="2147484115" r:id="rId32"/>
    <p:sldLayoutId id="2147484116" r:id="rId33"/>
    <p:sldLayoutId id="2147484117" r:id="rId34"/>
    <p:sldLayoutId id="2147484118" r:id="rId35"/>
    <p:sldLayoutId id="2147484119" r:id="rId36"/>
    <p:sldLayoutId id="2147484120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18411D5-B895-4341-9BF9-69705745A41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0A165C8-D66E-F946-9F6F-EF11DC08A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8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  <p:sldLayoutId id="2147484138" r:id="rId17"/>
    <p:sldLayoutId id="2147484139" r:id="rId18"/>
    <p:sldLayoutId id="2147484140" r:id="rId19"/>
    <p:sldLayoutId id="2147484141" r:id="rId20"/>
    <p:sldLayoutId id="2147484142" r:id="rId21"/>
    <p:sldLayoutId id="2147484143" r:id="rId22"/>
    <p:sldLayoutId id="2147484144" r:id="rId23"/>
    <p:sldLayoutId id="2147484145" r:id="rId24"/>
    <p:sldLayoutId id="2147484146" r:id="rId25"/>
    <p:sldLayoutId id="2147484147" r:id="rId26"/>
    <p:sldLayoutId id="2147484148" r:id="rId27"/>
    <p:sldLayoutId id="2147484149" r:id="rId28"/>
    <p:sldLayoutId id="2147484150" r:id="rId29"/>
    <p:sldLayoutId id="2147484151" r:id="rId30"/>
    <p:sldLayoutId id="2147484152" r:id="rId31"/>
    <p:sldLayoutId id="2147484153" r:id="rId32"/>
    <p:sldLayoutId id="2147484154" r:id="rId33"/>
    <p:sldLayoutId id="2147484155" r:id="rId34"/>
    <p:sldLayoutId id="2147484156" r:id="rId35"/>
    <p:sldLayoutId id="2147484157" r:id="rId36"/>
    <p:sldLayoutId id="214748415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C31AED5-3B4B-4E0E-B2A0-7DB4870B259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4EBA2F-FD7E-AA41-861E-9C1EB1EEA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  <p:sldLayoutId id="2147484180" r:id="rId21"/>
    <p:sldLayoutId id="2147484181" r:id="rId22"/>
    <p:sldLayoutId id="2147484182" r:id="rId23"/>
    <p:sldLayoutId id="2147484183" r:id="rId24"/>
    <p:sldLayoutId id="2147484184" r:id="rId25"/>
    <p:sldLayoutId id="2147484185" r:id="rId26"/>
    <p:sldLayoutId id="2147484186" r:id="rId27"/>
    <p:sldLayoutId id="2147484187" r:id="rId28"/>
    <p:sldLayoutId id="2147484188" r:id="rId29"/>
    <p:sldLayoutId id="2147484189" r:id="rId30"/>
    <p:sldLayoutId id="2147484190" r:id="rId31"/>
    <p:sldLayoutId id="2147484191" r:id="rId32"/>
    <p:sldLayoutId id="2147484192" r:id="rId33"/>
    <p:sldLayoutId id="2147484193" r:id="rId34"/>
    <p:sldLayoutId id="2147484194" r:id="rId35"/>
    <p:sldLayoutId id="2147484195" r:id="rId36"/>
    <p:sldLayoutId id="214748419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5899CCD-335E-46CA-9CF8-39C2068025C0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93EAC62-7F5B-8A44-BC29-CEED6BB80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3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  <p:sldLayoutId id="2147484214" r:id="rId17"/>
    <p:sldLayoutId id="2147484215" r:id="rId18"/>
    <p:sldLayoutId id="2147484216" r:id="rId19"/>
    <p:sldLayoutId id="2147484217" r:id="rId20"/>
    <p:sldLayoutId id="2147484218" r:id="rId21"/>
    <p:sldLayoutId id="2147484219" r:id="rId22"/>
    <p:sldLayoutId id="2147484220" r:id="rId23"/>
    <p:sldLayoutId id="2147484221" r:id="rId24"/>
    <p:sldLayoutId id="2147484222" r:id="rId25"/>
    <p:sldLayoutId id="2147484223" r:id="rId26"/>
    <p:sldLayoutId id="2147484224" r:id="rId27"/>
    <p:sldLayoutId id="2147484225" r:id="rId28"/>
    <p:sldLayoutId id="2147484226" r:id="rId29"/>
    <p:sldLayoutId id="2147484227" r:id="rId30"/>
    <p:sldLayoutId id="2147484228" r:id="rId31"/>
    <p:sldLayoutId id="2147484229" r:id="rId32"/>
    <p:sldLayoutId id="2147484230" r:id="rId33"/>
    <p:sldLayoutId id="2147484231" r:id="rId34"/>
    <p:sldLayoutId id="2147484232" r:id="rId35"/>
    <p:sldLayoutId id="2147484233" r:id="rId36"/>
    <p:sldLayoutId id="2147484234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2A1105-AB91-4780-8243-6F037B6578A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1B2933-5997-A34E-B170-A9007385D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7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  <p:sldLayoutId id="2147484249" r:id="rId14"/>
    <p:sldLayoutId id="2147484250" r:id="rId15"/>
    <p:sldLayoutId id="2147484251" r:id="rId16"/>
    <p:sldLayoutId id="2147484252" r:id="rId17"/>
    <p:sldLayoutId id="2147484253" r:id="rId18"/>
    <p:sldLayoutId id="2147484254" r:id="rId19"/>
    <p:sldLayoutId id="2147484255" r:id="rId20"/>
    <p:sldLayoutId id="2147484256" r:id="rId21"/>
    <p:sldLayoutId id="2147484257" r:id="rId22"/>
    <p:sldLayoutId id="2147484258" r:id="rId23"/>
    <p:sldLayoutId id="2147484259" r:id="rId24"/>
    <p:sldLayoutId id="2147484260" r:id="rId25"/>
    <p:sldLayoutId id="2147484261" r:id="rId26"/>
    <p:sldLayoutId id="2147484262" r:id="rId27"/>
    <p:sldLayoutId id="2147484263" r:id="rId28"/>
    <p:sldLayoutId id="2147484264" r:id="rId29"/>
    <p:sldLayoutId id="2147484265" r:id="rId30"/>
    <p:sldLayoutId id="2147484266" r:id="rId31"/>
    <p:sldLayoutId id="2147484267" r:id="rId32"/>
    <p:sldLayoutId id="2147484268" r:id="rId33"/>
    <p:sldLayoutId id="2147484269" r:id="rId34"/>
    <p:sldLayoutId id="2147484270" r:id="rId35"/>
    <p:sldLayoutId id="2147484271" r:id="rId36"/>
    <p:sldLayoutId id="2147484272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7BD278-E446-4AA5-B9C8-BD225276A8C9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E68011D-0CB5-8740-8A5F-B46B5CF3A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7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89" r:id="rId16"/>
    <p:sldLayoutId id="2147484290" r:id="rId17"/>
    <p:sldLayoutId id="2147484291" r:id="rId18"/>
    <p:sldLayoutId id="2147484292" r:id="rId19"/>
    <p:sldLayoutId id="2147484293" r:id="rId20"/>
    <p:sldLayoutId id="2147484294" r:id="rId21"/>
    <p:sldLayoutId id="2147484295" r:id="rId22"/>
    <p:sldLayoutId id="2147484296" r:id="rId23"/>
    <p:sldLayoutId id="2147484297" r:id="rId24"/>
    <p:sldLayoutId id="2147484298" r:id="rId25"/>
    <p:sldLayoutId id="2147484299" r:id="rId26"/>
    <p:sldLayoutId id="2147484300" r:id="rId27"/>
    <p:sldLayoutId id="2147484301" r:id="rId28"/>
    <p:sldLayoutId id="2147484302" r:id="rId29"/>
    <p:sldLayoutId id="2147484303" r:id="rId30"/>
    <p:sldLayoutId id="2147484304" r:id="rId31"/>
    <p:sldLayoutId id="2147484305" r:id="rId32"/>
    <p:sldLayoutId id="2147484306" r:id="rId33"/>
    <p:sldLayoutId id="2147484307" r:id="rId34"/>
    <p:sldLayoutId id="2147484308" r:id="rId35"/>
    <p:sldLayoutId id="2147484309" r:id="rId36"/>
    <p:sldLayoutId id="2147484310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7EFA61C-0222-4F60-A011-72002888E2D1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CD2E6F4-6638-894F-98A3-CED6AD4A2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3996EAB-BB2F-4D1B-8DEE-84B8E240795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CCC3EFD-5666-154D-B35E-5574C9B1D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753FF3-98E5-42F6-AE32-90D2D7B624CA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34A4EC-7D06-6644-8C98-B5197760F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3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  <p:sldLayoutId id="2147483814" r:id="rId35"/>
    <p:sldLayoutId id="2147483815" r:id="rId36"/>
    <p:sldLayoutId id="214748381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27CF44-441B-4827-8ACE-507815E8FFD5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EA48F5-3B2F-264A-80BD-501848177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6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49" r:id="rId32"/>
    <p:sldLayoutId id="2147483850" r:id="rId33"/>
    <p:sldLayoutId id="2147483851" r:id="rId34"/>
    <p:sldLayoutId id="2147483852" r:id="rId35"/>
    <p:sldLayoutId id="2147483853" r:id="rId36"/>
    <p:sldLayoutId id="2147483854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D5EA514-6F6D-4A56-B8E3-7A243787BBE2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E18EBE-482B-7E48-89D1-039D8F337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6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  <p:sldLayoutId id="2147483883" r:id="rId28"/>
    <p:sldLayoutId id="2147483884" r:id="rId29"/>
    <p:sldLayoutId id="2147483885" r:id="rId30"/>
    <p:sldLayoutId id="2147483886" r:id="rId31"/>
    <p:sldLayoutId id="2147483887" r:id="rId32"/>
    <p:sldLayoutId id="2147483888" r:id="rId33"/>
    <p:sldLayoutId id="2147483889" r:id="rId34"/>
    <p:sldLayoutId id="2147483890" r:id="rId35"/>
    <p:sldLayoutId id="2147483891" r:id="rId36"/>
    <p:sldLayoutId id="2147483892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940C24E-FB46-4DCD-B5E4-3186DFEBB274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ED518EBA-44F0-9144-AC57-3270B06A38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  <p:sldLayoutId id="2147483922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28" r:id="rId35"/>
    <p:sldLayoutId id="2147483929" r:id="rId36"/>
    <p:sldLayoutId id="2147483930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6C4F48B-8422-4DA0-9743-9AA98C93003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E498AD-2242-094E-9CA5-B0BF63533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7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2" r:id="rId21"/>
    <p:sldLayoutId id="2147483953" r:id="rId22"/>
    <p:sldLayoutId id="2147483954" r:id="rId23"/>
    <p:sldLayoutId id="2147483955" r:id="rId24"/>
    <p:sldLayoutId id="2147483956" r:id="rId25"/>
    <p:sldLayoutId id="2147483957" r:id="rId26"/>
    <p:sldLayoutId id="2147483958" r:id="rId27"/>
    <p:sldLayoutId id="2147483959" r:id="rId28"/>
    <p:sldLayoutId id="2147483960" r:id="rId29"/>
    <p:sldLayoutId id="2147483961" r:id="rId30"/>
    <p:sldLayoutId id="2147483962" r:id="rId31"/>
    <p:sldLayoutId id="2147483963" r:id="rId32"/>
    <p:sldLayoutId id="2147483964" r:id="rId33"/>
    <p:sldLayoutId id="2147483965" r:id="rId34"/>
    <p:sldLayoutId id="2147483966" r:id="rId35"/>
    <p:sldLayoutId id="2147483967" r:id="rId36"/>
    <p:sldLayoutId id="214748396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A358A68-E005-48B1-BB27-1B1694EE706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4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  <p:sldLayoutId id="2147483992" r:id="rId23"/>
    <p:sldLayoutId id="2147483993" r:id="rId24"/>
    <p:sldLayoutId id="2147483994" r:id="rId25"/>
    <p:sldLayoutId id="2147483995" r:id="rId26"/>
    <p:sldLayoutId id="2147483996" r:id="rId27"/>
    <p:sldLayoutId id="2147483997" r:id="rId28"/>
    <p:sldLayoutId id="2147483998" r:id="rId29"/>
    <p:sldLayoutId id="2147483999" r:id="rId30"/>
    <p:sldLayoutId id="2147484000" r:id="rId31"/>
    <p:sldLayoutId id="2147484001" r:id="rId32"/>
    <p:sldLayoutId id="2147484002" r:id="rId33"/>
    <p:sldLayoutId id="2147484003" r:id="rId34"/>
    <p:sldLayoutId id="2147484004" r:id="rId35"/>
    <p:sldLayoutId id="2147484005" r:id="rId36"/>
    <p:sldLayoutId id="214748400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5FCEB8-29F8-4A5C-83ED-6CEF53390BC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075388C-50A2-4345-A1B1-96ADAB6FF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  <p:sldLayoutId id="2147484026" r:id="rId19"/>
    <p:sldLayoutId id="2147484027" r:id="rId20"/>
    <p:sldLayoutId id="2147484028" r:id="rId21"/>
    <p:sldLayoutId id="2147484029" r:id="rId22"/>
    <p:sldLayoutId id="2147484030" r:id="rId23"/>
    <p:sldLayoutId id="2147484031" r:id="rId24"/>
    <p:sldLayoutId id="2147484032" r:id="rId25"/>
    <p:sldLayoutId id="2147484033" r:id="rId26"/>
    <p:sldLayoutId id="2147484034" r:id="rId27"/>
    <p:sldLayoutId id="2147484035" r:id="rId28"/>
    <p:sldLayoutId id="2147484036" r:id="rId29"/>
    <p:sldLayoutId id="2147484037" r:id="rId30"/>
    <p:sldLayoutId id="2147484038" r:id="rId31"/>
    <p:sldLayoutId id="2147484039" r:id="rId32"/>
    <p:sldLayoutId id="2147484040" r:id="rId33"/>
    <p:sldLayoutId id="2147484041" r:id="rId34"/>
    <p:sldLayoutId id="2147484042" r:id="rId35"/>
    <p:sldLayoutId id="2147484043" r:id="rId36"/>
    <p:sldLayoutId id="2147484044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58988" y="1882800"/>
            <a:ext cx="7999600" cy="1855187"/>
          </a:xfrm>
        </p:spPr>
        <p:txBody>
          <a:bodyPr>
            <a:normAutofit/>
          </a:bodyPr>
          <a:lstStyle/>
          <a:p>
            <a:r>
              <a:rPr lang="en-US" dirty="0"/>
              <a:t>Verification of emissions</a:t>
            </a:r>
            <a:br>
              <a:rPr lang="en-US" dirty="0"/>
            </a:br>
            <a:r>
              <a:rPr lang="en-US" i="1" dirty="0"/>
              <a:t>An inventory perspective</a:t>
            </a:r>
            <a:endParaRPr lang="nl-NL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74376" y="4660217"/>
            <a:ext cx="10384212" cy="1339200"/>
          </a:xfrm>
        </p:spPr>
        <p:txBody>
          <a:bodyPr>
            <a:normAutofit/>
          </a:bodyPr>
          <a:lstStyle/>
          <a:p>
            <a:r>
              <a:rPr lang="en-US" dirty="0"/>
              <a:t>Loes van der Net </a:t>
            </a:r>
          </a:p>
          <a:p>
            <a:r>
              <a:rPr lang="nl-NL" dirty="0" err="1"/>
              <a:t>Emission</a:t>
            </a:r>
            <a:r>
              <a:rPr lang="nl-NL" dirty="0"/>
              <a:t> Inventory, National </a:t>
            </a:r>
            <a:r>
              <a:rPr lang="nl-NL" dirty="0" err="1"/>
              <a:t>institute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public health and environment (The Netherlands)</a:t>
            </a:r>
          </a:p>
        </p:txBody>
      </p:sp>
    </p:spTree>
    <p:extLst>
      <p:ext uri="{BB962C8B-B14F-4D97-AF65-F5344CB8AC3E}">
        <p14:creationId xmlns:p14="http://schemas.microsoft.com/office/powerpoint/2010/main" val="95353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74838-7473-EDA2-5BD2-0D59C65A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Dutch emission inventory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4E011E-0FBA-47BD-C280-83C44B6BF4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8133862" cy="3944938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/>
              <a:t>Every </a:t>
            </a:r>
            <a:r>
              <a:rPr lang="nl-NL" sz="2400" dirty="0" err="1"/>
              <a:t>year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ER </a:t>
            </a:r>
            <a:r>
              <a:rPr lang="nl-NL" sz="2400" dirty="0" err="1"/>
              <a:t>delivers</a:t>
            </a:r>
            <a:r>
              <a:rPr lang="nl-NL" sz="2400" dirty="0"/>
              <a:t> </a:t>
            </a:r>
            <a:r>
              <a:rPr lang="nl-NL" sz="2400" dirty="0" err="1"/>
              <a:t>an</a:t>
            </a:r>
            <a:r>
              <a:rPr lang="nl-NL" sz="2400" dirty="0"/>
              <a:t> </a:t>
            </a:r>
            <a:r>
              <a:rPr lang="nl-NL" sz="2400" dirty="0" err="1"/>
              <a:t>unambiguous</a:t>
            </a:r>
            <a:r>
              <a:rPr lang="nl-NL" sz="2400" dirty="0"/>
              <a:t> set of </a:t>
            </a:r>
            <a:r>
              <a:rPr lang="nl-NL" sz="2400" dirty="0" err="1"/>
              <a:t>emission</a:t>
            </a:r>
            <a:r>
              <a:rPr lang="nl-NL" sz="2400" dirty="0"/>
              <a:t> </a:t>
            </a:r>
            <a:r>
              <a:rPr lang="nl-NL" sz="2400" dirty="0" err="1"/>
              <a:t>figures</a:t>
            </a:r>
            <a:r>
              <a:rPr lang="nl-NL" sz="24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1990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present, in line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international</a:t>
            </a:r>
            <a:r>
              <a:rPr lang="nl-NL" sz="2400" dirty="0"/>
              <a:t> </a:t>
            </a:r>
            <a:r>
              <a:rPr lang="nl-NL" sz="2400" dirty="0" err="1"/>
              <a:t>guidebooks</a:t>
            </a:r>
            <a:endParaRPr lang="nl-NL" sz="2400" dirty="0"/>
          </a:p>
          <a:p>
            <a:r>
              <a:rPr lang="nl-NL" dirty="0"/>
              <a:t>International </a:t>
            </a:r>
            <a:r>
              <a:rPr lang="nl-NL" dirty="0" err="1"/>
              <a:t>reports</a:t>
            </a:r>
            <a:r>
              <a:rPr lang="nl-NL" dirty="0"/>
              <a:t> of </a:t>
            </a:r>
            <a:r>
              <a:rPr lang="nl-NL" dirty="0" err="1"/>
              <a:t>GHGs</a:t>
            </a:r>
            <a:r>
              <a:rPr lang="nl-NL" dirty="0"/>
              <a:t> (</a:t>
            </a:r>
            <a:r>
              <a:rPr lang="nl-NL" sz="1800" dirty="0"/>
              <a:t>CO</a:t>
            </a:r>
            <a:r>
              <a:rPr lang="nl-NL" sz="1800" baseline="-25000" dirty="0"/>
              <a:t>2</a:t>
            </a:r>
            <a:r>
              <a:rPr lang="nl-NL" sz="2400" dirty="0"/>
              <a:t>, </a:t>
            </a:r>
            <a:r>
              <a:rPr lang="nl-NL" sz="1800" dirty="0"/>
              <a:t>CH</a:t>
            </a:r>
            <a:r>
              <a:rPr lang="nl-NL" sz="1800" baseline="-25000" dirty="0"/>
              <a:t>4</a:t>
            </a:r>
            <a:r>
              <a:rPr lang="nl-NL" sz="2400" dirty="0"/>
              <a:t>, </a:t>
            </a:r>
            <a:r>
              <a:rPr lang="nl-NL" sz="1800" dirty="0"/>
              <a:t>N</a:t>
            </a:r>
            <a:r>
              <a:rPr lang="nl-NL" sz="1800" baseline="-25000" dirty="0"/>
              <a:t>2</a:t>
            </a:r>
            <a:r>
              <a:rPr lang="nl-NL" sz="1800" dirty="0"/>
              <a:t>0</a:t>
            </a:r>
            <a:r>
              <a:rPr lang="nl-NL" sz="2400" dirty="0"/>
              <a:t> en F-</a:t>
            </a:r>
            <a:r>
              <a:rPr lang="nl-NL" sz="2400" dirty="0" err="1"/>
              <a:t>gases</a:t>
            </a:r>
            <a:r>
              <a:rPr lang="nl-NL" sz="2400" dirty="0"/>
              <a:t>) and </a:t>
            </a:r>
            <a:r>
              <a:rPr lang="nl-NL" sz="2400" dirty="0" err="1"/>
              <a:t>transboundary</a:t>
            </a:r>
            <a:r>
              <a:rPr lang="nl-NL" sz="2400" dirty="0"/>
              <a:t> air </a:t>
            </a:r>
            <a:r>
              <a:rPr lang="nl-NL" sz="2400" dirty="0" err="1"/>
              <a:t>pollutants</a:t>
            </a:r>
            <a:r>
              <a:rPr lang="nl-NL" sz="2400" dirty="0"/>
              <a:t> </a:t>
            </a:r>
            <a:r>
              <a:rPr lang="nl-NL" sz="1800" dirty="0"/>
              <a:t>(PM</a:t>
            </a:r>
            <a:r>
              <a:rPr lang="nl-NL" sz="1800" baseline="-25000" dirty="0"/>
              <a:t>10</a:t>
            </a:r>
            <a:r>
              <a:rPr lang="nl-NL" sz="1800" dirty="0"/>
              <a:t>, PM</a:t>
            </a:r>
            <a:r>
              <a:rPr lang="nl-NL" sz="1800" baseline="-25000" dirty="0"/>
              <a:t>2.5</a:t>
            </a:r>
            <a:r>
              <a:rPr lang="nl-NL" sz="1800" dirty="0"/>
              <a:t>, </a:t>
            </a:r>
            <a:r>
              <a:rPr lang="nl-NL" sz="1800" dirty="0" err="1"/>
              <a:t>NO</a:t>
            </a:r>
            <a:r>
              <a:rPr lang="nl-NL" sz="1800" baseline="-25000" dirty="0" err="1"/>
              <a:t>x</a:t>
            </a:r>
            <a:r>
              <a:rPr lang="nl-NL" sz="1800" dirty="0"/>
              <a:t>, NH</a:t>
            </a:r>
            <a:r>
              <a:rPr lang="nl-NL" sz="1800" baseline="-25000" dirty="0"/>
              <a:t>3</a:t>
            </a:r>
            <a:r>
              <a:rPr lang="nl-NL" sz="1800" dirty="0"/>
              <a:t>, SO</a:t>
            </a:r>
            <a:r>
              <a:rPr lang="nl-NL" sz="1800" baseline="-25000" dirty="0"/>
              <a:t>2</a:t>
            </a:r>
            <a:r>
              <a:rPr lang="nl-NL" sz="1800" dirty="0"/>
              <a:t>, NMVOS, CO)</a:t>
            </a:r>
          </a:p>
          <a:p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as heavy </a:t>
            </a:r>
            <a:r>
              <a:rPr lang="nl-NL" dirty="0" err="1"/>
              <a:t>metals</a:t>
            </a:r>
            <a:r>
              <a:rPr lang="nl-NL" dirty="0"/>
              <a:t>, pesticides and </a:t>
            </a:r>
            <a:r>
              <a:rPr lang="nl-NL" dirty="0" err="1"/>
              <a:t>substances</a:t>
            </a:r>
            <a:r>
              <a:rPr lang="nl-NL" dirty="0"/>
              <a:t> of </a:t>
            </a:r>
            <a:r>
              <a:rPr lang="nl-NL" dirty="0" err="1"/>
              <a:t>very</a:t>
            </a:r>
            <a:r>
              <a:rPr lang="nl-NL" dirty="0"/>
              <a:t> high concern (375 in </a:t>
            </a:r>
            <a:r>
              <a:rPr lang="nl-NL" dirty="0" err="1"/>
              <a:t>total</a:t>
            </a:r>
            <a:r>
              <a:rPr lang="nl-NL" dirty="0"/>
              <a:t>) </a:t>
            </a:r>
          </a:p>
          <a:p>
            <a:r>
              <a:rPr lang="nl-NL" dirty="0"/>
              <a:t>Consortium of RIVM, CBS, PBL, WUR and </a:t>
            </a:r>
            <a:r>
              <a:rPr lang="nl-NL" dirty="0" err="1"/>
              <a:t>Deltares</a:t>
            </a:r>
            <a:r>
              <a:rPr lang="nl-NL" dirty="0"/>
              <a:t> </a:t>
            </a:r>
            <a:r>
              <a:rPr lang="nl-NL" dirty="0" err="1"/>
              <a:t>under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direction</a:t>
            </a:r>
            <a:r>
              <a:rPr lang="nl-NL" dirty="0"/>
              <a:t> of RIVM;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contributions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RWS and TNO</a:t>
            </a:r>
          </a:p>
          <a:p>
            <a:endParaRPr lang="nl-NL" sz="1800" dirty="0"/>
          </a:p>
          <a:p>
            <a:endParaRPr lang="nl-NL" sz="2400" dirty="0"/>
          </a:p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578CF9-B752-9569-03B3-9656014389B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EFFF0BF-AFD1-448C-B85D-5E98E6E3C867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145A9B-9E75-8829-7221-42623C8235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2B29BA-F5F1-0788-2A72-30B5A2842E4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4A94D516-EFF5-DDE6-68E1-4E553C0D7F27}"/>
              </a:ext>
            </a:extLst>
          </p:cNvPr>
          <p:cNvGrpSpPr/>
          <p:nvPr/>
        </p:nvGrpSpPr>
        <p:grpSpPr>
          <a:xfrm>
            <a:off x="9478085" y="103731"/>
            <a:ext cx="2682331" cy="6588806"/>
            <a:chOff x="7250700" y="-99180"/>
            <a:chExt cx="2682331" cy="6588806"/>
          </a:xfrm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0E7BAD9C-05C6-CC8E-343F-CB8DEDAC0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415"/>
            <a:stretch/>
          </p:blipFill>
          <p:spPr>
            <a:xfrm>
              <a:off x="7250700" y="-99180"/>
              <a:ext cx="2682331" cy="3328719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5AAA9493-372D-E4DA-C639-96EA8F5D2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130" b="8860"/>
            <a:stretch/>
          </p:blipFill>
          <p:spPr>
            <a:xfrm>
              <a:off x="7250700" y="3312671"/>
              <a:ext cx="2647330" cy="3176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356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72CFC-C6FB-15F7-FD2C-111AD9BC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calculations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1BD3C3-3A03-CBB9-49F4-F2812BBEEF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10748108" cy="39449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Point sources are registered via electronic environmental reports:</a:t>
            </a:r>
          </a:p>
          <a:p>
            <a:pPr lvl="1"/>
            <a:r>
              <a:rPr lang="en-US" dirty="0"/>
              <a:t>Emissions of more than 1000 companies</a:t>
            </a:r>
          </a:p>
          <a:p>
            <a:pPr lvl="1"/>
            <a:r>
              <a:rPr lang="en-US" dirty="0"/>
              <a:t>Registered by the companies themselves</a:t>
            </a:r>
          </a:p>
          <a:p>
            <a:pPr lvl="1"/>
            <a:r>
              <a:rPr lang="en-US" dirty="0"/>
              <a:t>Checked and approved by the local authorities</a:t>
            </a:r>
          </a:p>
          <a:p>
            <a:pPr lvl="1"/>
            <a:endParaRPr lang="en-US" dirty="0"/>
          </a:p>
          <a:p>
            <a:r>
              <a:rPr lang="en-US" dirty="0"/>
              <a:t>Diffuse sources: </a:t>
            </a:r>
            <a:r>
              <a:rPr lang="en-US" dirty="0">
                <a:solidFill>
                  <a:schemeClr val="tx2"/>
                </a:solidFill>
              </a:rPr>
              <a:t>Emission = emission factor x activity data</a:t>
            </a:r>
          </a:p>
          <a:p>
            <a:pPr lvl="1"/>
            <a:r>
              <a:rPr lang="en-US" dirty="0"/>
              <a:t>Emission factors are based on measurements</a:t>
            </a:r>
          </a:p>
          <a:p>
            <a:pPr lvl="1"/>
            <a:r>
              <a:rPr lang="en-US" dirty="0"/>
              <a:t>Activity data are mostly statistical data</a:t>
            </a:r>
          </a:p>
          <a:p>
            <a:endParaRPr lang="en-US" dirty="0"/>
          </a:p>
          <a:p>
            <a:r>
              <a:rPr lang="en-US" dirty="0"/>
              <a:t>The emission inventory uses a bottom-up approach to calculate national total emissions. No comparisons to top-down methods are made.</a:t>
            </a:r>
          </a:p>
          <a:p>
            <a:endParaRPr lang="en-US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A5E664-E761-2C76-4B58-56F30ECC2B0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2AE6727-067B-4BC2-B731-2CB0533E7F43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81F1A7-752F-298F-51D1-88FD221246F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04CBF3-550F-84E4-0EE6-9C8B4DF93B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391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6A8664-61F0-7D3E-064F-28E1F9B8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project: VERIFY</a:t>
            </a:r>
            <a:endParaRPr lang="nl-NL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D62AEB-8FE8-E912-3859-0EA5E19ABC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A6CD2A-EA85-25C1-8FCD-05715BBD0B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6355126" cy="3944938"/>
          </a:xfrm>
        </p:spPr>
        <p:txBody>
          <a:bodyPr>
            <a:normAutofit fontScale="92500"/>
          </a:bodyPr>
          <a:lstStyle/>
          <a:p>
            <a:r>
              <a:rPr lang="en-US" b="0" i="0" dirty="0">
                <a:effectLst/>
              </a:rPr>
              <a:t>Observation-based system for monitoring and verification of greenhouse gases</a:t>
            </a:r>
          </a:p>
          <a:p>
            <a:r>
              <a:rPr lang="en-US" dirty="0"/>
              <a:t>First steps on a common journey</a:t>
            </a:r>
          </a:p>
          <a:p>
            <a:r>
              <a:rPr lang="en-US" dirty="0"/>
              <a:t>Long time series (+)</a:t>
            </a:r>
          </a:p>
          <a:p>
            <a:r>
              <a:rPr lang="en-US" dirty="0"/>
              <a:t>Huge uncertainties in inversions (-)</a:t>
            </a:r>
          </a:p>
          <a:p>
            <a:r>
              <a:rPr lang="en-US" dirty="0"/>
              <a:t>Regional inversions show diverse picture, hard to judge for inventories (-)</a:t>
            </a:r>
          </a:p>
          <a:p>
            <a:r>
              <a:rPr lang="en-US" dirty="0"/>
              <a:t>No direct comparison possible due to different definitions (e.g. natural emissions)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5D19C-F057-1023-3BB9-1FC7787FA8E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17C0FFF-2410-4B80-9360-A5BC56B1F9FB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1993E-8430-33F5-B1E2-DBD679CD763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620F6-4027-00A7-D2E6-FBA2D69E9DE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7" name="Afbeelding 9" descr="Door computer gegenereerde alternatieve tekst:&#10;2019 &gt; 2020 &gt; 2021 &#10;NLD total CH4 emissions: &#10;UNFCCC vs top-down estimates from global inversions &#10;2000 &#10;1750 &#10;1500 &#10;1250 &#10;u 1000 &#10;750 &#10;x 500 &#10;250 &#10;1990 &#10;1995 &#10;Kyoto Protocol (entering into force) &#10;Paris Agreement &#10;UNFccc &#10;U NFCCC uncertainty &#10;2000 &#10;2005 &#10;2010 &#10;2015 &#10;Mean &#10;GOSAT satellite min-max &#10;GOSAT satellite median &#10;SURF min-max &#10;— SURF median &#10;Wetland: GCP min-max &#10;Wetland: GCP median &#10;Biomass burning: GCP min-max &#10;Biomass burning: GCP median ">
            <a:extLst>
              <a:ext uri="{FF2B5EF4-FFF2-40B4-BE49-F238E27FC236}">
                <a16:creationId xmlns:a16="http://schemas.microsoft.com/office/drawing/2014/main" id="{E62EEC33-3B22-3A52-B19E-FDBEFF0B65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26" y="105794"/>
            <a:ext cx="5108214" cy="315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10" descr="Door computer gegenereerde alternatieve tekst:&#10;2019 &gt; 2020 &gt; 2021 &#10;NLD total CH4 emissions: &#10;UNFCCC vs top-down estimates from regional inversions &#10;o &#10;2000 &#10;1750 &#10;1500 &#10;1250 &#10;u 1000 &#10;750 &#10;500 &#10;250 &#10;1990 &#10;1995 &#10;Kyoto protocol (entering into force) &#10;Paris Agreement &#10;UNFccc &#10;UNFccc uncertainty &#10;FMI &#10;2000 &#10;2005 &#10;Lakes_reserv oi rs_UL B &#10;— InGOS median &#10;InGOS min-max &#10;2010 &#10;2015 &#10;CTE_FMI &#10;FLEXINVERT_NILU &#10;TM5JRC &#10;Mean &#10;Biomass burning, GFEDV4.1 ">
            <a:extLst>
              <a:ext uri="{FF2B5EF4-FFF2-40B4-BE49-F238E27FC236}">
                <a16:creationId xmlns:a16="http://schemas.microsoft.com/office/drawing/2014/main" id="{D4263A9B-EB74-BC12-7214-798D49002E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08" y="3341078"/>
            <a:ext cx="4416063" cy="3552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25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EE5F514-4B5F-2B01-8D0D-DCEB7BF0C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4"/>
            <a:ext cx="10923588" cy="4392669"/>
          </a:xfrm>
        </p:spPr>
        <p:txBody>
          <a:bodyPr>
            <a:normAutofit/>
          </a:bodyPr>
          <a:lstStyle/>
          <a:p>
            <a:r>
              <a:rPr lang="en-GB" sz="2000" dirty="0"/>
              <a:t>Collaboration by scientists across different projects is valuable for creating one ‘scientific tongue’ towards inventories</a:t>
            </a:r>
          </a:p>
          <a:p>
            <a:r>
              <a:rPr lang="en-GB" sz="2000" dirty="0"/>
              <a:t>Agreement over common guidelines will facilitate easy adoption for emission compilers</a:t>
            </a:r>
          </a:p>
          <a:p>
            <a:r>
              <a:rPr lang="en-US" sz="2000" dirty="0"/>
              <a:t>Extended training of the inventory community is needed to understand the complexity and requirements</a:t>
            </a:r>
            <a:endParaRPr lang="nl-NL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70BE74-7261-D291-8438-43EE5585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to take steps forward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263CD5-05BA-55C2-8E84-09F09D67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30CC-4813-401F-9EBB-D31818C3D4E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4CA152-A403-C1B1-F587-E47CC1E4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2F5F2E-9EAB-DC5F-E4E9-6CFCF8A4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10" name="Picture 2" descr="The Mad Mad Mad World of Climatism – Book Review – Thoughts on That">
            <a:extLst>
              <a:ext uri="{FF2B5EF4-FFF2-40B4-BE49-F238E27FC236}">
                <a16:creationId xmlns:a16="http://schemas.microsoft.com/office/drawing/2014/main" id="{C6E17399-4A0E-86B4-C677-82DA338A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68" y="2390775"/>
            <a:ext cx="45148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6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D79B558-E926-7AA6-7FDD-6D8C5EA53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23416126" cy="3931928"/>
          </a:xfrm>
        </p:spPr>
        <p:txBody>
          <a:bodyPr/>
          <a:lstStyle/>
          <a:p>
            <a:r>
              <a:rPr lang="en-US" dirty="0"/>
              <a:t>Potential</a:t>
            </a:r>
          </a:p>
          <a:p>
            <a:pPr lvl="1"/>
            <a:r>
              <a:rPr lang="en-US" dirty="0"/>
              <a:t>Huge potential to use satellite data for comparisons with emission inventory data for reconciliation purposes</a:t>
            </a:r>
          </a:p>
          <a:p>
            <a:pPr lvl="1"/>
            <a:endParaRPr lang="en-US" dirty="0"/>
          </a:p>
          <a:p>
            <a:r>
              <a:rPr lang="en-US" dirty="0"/>
              <a:t>Discussion points</a:t>
            </a:r>
          </a:p>
          <a:p>
            <a:pPr lvl="1"/>
            <a:r>
              <a:rPr lang="en-GB" dirty="0"/>
              <a:t>Details in calculated inventory emissions vs what is feasible by inversions</a:t>
            </a:r>
          </a:p>
          <a:p>
            <a:pPr lvl="1"/>
            <a:r>
              <a:rPr lang="en-US" dirty="0"/>
              <a:t>Lack of observational data could be a problem</a:t>
            </a:r>
          </a:p>
          <a:p>
            <a:pPr lvl="1"/>
            <a:r>
              <a:rPr lang="en-US" dirty="0"/>
              <a:t>There are several communities; how to keep them aligned?</a:t>
            </a:r>
          </a:p>
          <a:p>
            <a:pPr lvl="1"/>
            <a:r>
              <a:rPr lang="en-US" dirty="0"/>
              <a:t>How do we ensure cooperation beyond these projects?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274032-31B0-07E2-F951-F467CD41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and discussion points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A67C54-7D83-25BB-A197-15718C3A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32F2-C6B6-4B4B-9512-CCD609964128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4E817F-560F-CE30-C68D-6A87DBCD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E2F3FA-0F6D-433B-61FB-995F0F79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253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627DD-C238-480A-BFE6-209632EC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dirty="0"/>
              <a:t>In order </a:t>
            </a:r>
            <a:r>
              <a:rPr lang="nl-NL" sz="2400" dirty="0" err="1"/>
              <a:t>to</a:t>
            </a:r>
            <a:r>
              <a:rPr lang="nl-NL" sz="2400" dirty="0"/>
              <a:t> make </a:t>
            </a:r>
            <a:r>
              <a:rPr lang="nl-NL" sz="2400" dirty="0" err="1"/>
              <a:t>progress</a:t>
            </a:r>
            <a:r>
              <a:rPr lang="nl-NL" sz="2400" dirty="0"/>
              <a:t> </a:t>
            </a:r>
            <a:r>
              <a:rPr lang="nl-NL" sz="2400" dirty="0" err="1"/>
              <a:t>all</a:t>
            </a:r>
            <a:r>
              <a:rPr lang="nl-NL" sz="2400" dirty="0"/>
              <a:t> </a:t>
            </a:r>
            <a:r>
              <a:rPr lang="nl-NL" sz="2400" dirty="0" err="1"/>
              <a:t>ingredients</a:t>
            </a:r>
            <a:r>
              <a:rPr lang="nl-NL" sz="2400" dirty="0"/>
              <a:t> are </a:t>
            </a:r>
            <a:r>
              <a:rPr lang="nl-NL" sz="2400" dirty="0" err="1"/>
              <a:t>needed</a:t>
            </a:r>
            <a:r>
              <a:rPr lang="nl-NL" sz="2400" dirty="0"/>
              <a:t>: </a:t>
            </a:r>
            <a:r>
              <a:rPr lang="nl-NL" sz="2400" dirty="0" err="1"/>
              <a:t>inventories</a:t>
            </a:r>
            <a:r>
              <a:rPr lang="nl-NL" sz="2400" dirty="0"/>
              <a:t>, </a:t>
            </a:r>
            <a:r>
              <a:rPr lang="nl-NL" sz="2400" dirty="0" err="1"/>
              <a:t>modelling</a:t>
            </a:r>
            <a:r>
              <a:rPr lang="nl-NL" sz="2400" dirty="0"/>
              <a:t> and </a:t>
            </a:r>
            <a:r>
              <a:rPr lang="nl-NL" sz="2400" dirty="0" err="1"/>
              <a:t>observations</a:t>
            </a:r>
            <a:r>
              <a:rPr lang="nl-NL" sz="2400" dirty="0"/>
              <a:t>. Lets keep on </a:t>
            </a:r>
            <a:r>
              <a:rPr lang="nl-NL" sz="2400" dirty="0" err="1"/>
              <a:t>walking</a:t>
            </a:r>
            <a:r>
              <a:rPr lang="nl-NL" sz="2400" dirty="0"/>
              <a:t> </a:t>
            </a:r>
            <a:r>
              <a:rPr lang="nl-NL" sz="2400" dirty="0" err="1"/>
              <a:t>together</a:t>
            </a:r>
            <a:r>
              <a:rPr lang="nl-NL" sz="2400" dirty="0"/>
              <a:t> and make </a:t>
            </a:r>
            <a:r>
              <a:rPr lang="nl-NL" sz="2400" dirty="0" err="1"/>
              <a:t>it</a:t>
            </a:r>
            <a:r>
              <a:rPr lang="nl-NL" sz="2400" dirty="0"/>
              <a:t> a </a:t>
            </a:r>
            <a:r>
              <a:rPr lang="nl-NL" sz="2400" dirty="0" err="1"/>
              <a:t>rewarding</a:t>
            </a:r>
            <a:r>
              <a:rPr lang="nl-NL" sz="2400" dirty="0"/>
              <a:t> </a:t>
            </a:r>
            <a:r>
              <a:rPr lang="nl-NL" sz="2400" dirty="0" err="1"/>
              <a:t>journey</a:t>
            </a:r>
            <a:r>
              <a:rPr lang="nl-NL" sz="2400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E876F-A98F-611D-437E-BD4E4EB0F2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0756" y="4120444"/>
            <a:ext cx="8105422" cy="19767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Thank you</a:t>
            </a:r>
            <a:endParaRPr lang="nl-NL" sz="54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000F68-D0DB-474F-89FE-DD8789FEF7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E666B-8895-4FC1-A2DA-7E582A2C948E}" type="datetime1">
              <a:rPr lang="nl-NL" smtClean="0"/>
              <a:t>27-11-2023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181F61-27C8-4265-88B9-9E5E179830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E1C3C7-3A5E-3473-E73A-604706F6E3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Verification of emissions - SEEDS presentation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942037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0808B3F3-159F-4EDB-8FF3-42411BE8ABCD}"/>
    </a:ext>
  </a:extLst>
</a:theme>
</file>

<file path=ppt/theme/theme10.xml><?xml version="1.0" encoding="utf-8"?>
<a:theme xmlns:a="http://schemas.openxmlformats.org/drawingml/2006/main" name="Rijkshuisstijl Mintgroen">
  <a:themeElements>
    <a:clrScheme name="Rijks Mintgroen">
      <a:dk1>
        <a:srgbClr val="000000"/>
      </a:dk1>
      <a:lt1>
        <a:srgbClr val="FFFFFF"/>
      </a:lt1>
      <a:dk2>
        <a:srgbClr val="75D1B5"/>
      </a:dk2>
      <a:lt2>
        <a:srgbClr val="D6F1E8"/>
      </a:lt2>
      <a:accent1>
        <a:srgbClr val="38870D"/>
      </a:accent1>
      <a:accent2>
        <a:srgbClr val="F9E11E"/>
      </a:accent2>
      <a:accent3>
        <a:srgbClr val="42145F"/>
      </a:accent3>
      <a:accent4>
        <a:srgbClr val="00689A"/>
      </a:accent4>
      <a:accent5>
        <a:srgbClr val="663227"/>
      </a:accent5>
      <a:accent6>
        <a:srgbClr val="A90061"/>
      </a:accent6>
      <a:hlink>
        <a:srgbClr val="38870D"/>
      </a:hlink>
      <a:folHlink>
        <a:srgbClr val="E0EDDB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88F348BF-961C-432D-8943-053223C08343}"/>
    </a:ext>
  </a:extLst>
</a:theme>
</file>

<file path=ppt/theme/theme11.xml><?xml version="1.0" encoding="utf-8"?>
<a:theme xmlns:a="http://schemas.openxmlformats.org/drawingml/2006/main" name="Rijkshuisstijl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EE1EDDF9-44DD-4242-A804-C220E358788C}"/>
    </a:ext>
  </a:extLst>
</a:theme>
</file>

<file path=ppt/theme/theme12.xml><?xml version="1.0" encoding="utf-8"?>
<a:theme xmlns:a="http://schemas.openxmlformats.org/drawingml/2006/main" name="Rijkshuisstijl Violet">
  <a:themeElements>
    <a:clrScheme name="Rijks Oranje">
      <a:dk1>
        <a:srgbClr val="000000"/>
      </a:dk1>
      <a:lt1>
        <a:srgbClr val="FFFFFF"/>
      </a:lt1>
      <a:dk2>
        <a:srgbClr val="E17000"/>
      </a:dk2>
      <a:lt2>
        <a:srgbClr val="FBE9D8"/>
      </a:lt2>
      <a:accent1>
        <a:srgbClr val="777C00"/>
      </a:accent1>
      <a:accent2>
        <a:srgbClr val="42145F"/>
      </a:accent2>
      <a:accent3>
        <a:srgbClr val="00689A"/>
      </a:accent3>
      <a:accent4>
        <a:srgbClr val="663227"/>
      </a:accent4>
      <a:accent5>
        <a:srgbClr val="38870D"/>
      </a:accent5>
      <a:accent6>
        <a:srgbClr val="FFB612"/>
      </a:accent6>
      <a:hlink>
        <a:srgbClr val="E17000"/>
      </a:hlink>
      <a:folHlink>
        <a:srgbClr val="F6D4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7466FC9E-56E5-49A4-B1C8-66A152A584CE}"/>
    </a:ext>
  </a:extLst>
</a:theme>
</file>

<file path=ppt/theme/theme13.xml><?xml version="1.0" encoding="utf-8"?>
<a:theme xmlns:a="http://schemas.openxmlformats.org/drawingml/2006/main" name="Rijkshuisstijl Paars">
  <a:themeElements>
    <a:clrScheme name="Rijks Paars">
      <a:dk1>
        <a:srgbClr val="000000"/>
      </a:dk1>
      <a:lt1>
        <a:srgbClr val="FFFFFF"/>
      </a:lt1>
      <a:dk2>
        <a:srgbClr val="42145F"/>
      </a:dk2>
      <a:lt2>
        <a:srgbClr val="E2DBE6"/>
      </a:lt2>
      <a:accent1>
        <a:srgbClr val="E17000"/>
      </a:accent1>
      <a:accent2>
        <a:srgbClr val="777C00"/>
      </a:accent2>
      <a:accent3>
        <a:srgbClr val="FFB612"/>
      </a:accent3>
      <a:accent4>
        <a:srgbClr val="94700A"/>
      </a:accent4>
      <a:accent5>
        <a:srgbClr val="F9E11E"/>
      </a:accent5>
      <a:accent6>
        <a:srgbClr val="38870D"/>
      </a:accent6>
      <a:hlink>
        <a:srgbClr val="42145F"/>
      </a:hlink>
      <a:folHlink>
        <a:srgbClr val="C6B7C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D3D20115-AE46-4A9D-B5CB-DB5BD7727E54}"/>
    </a:ext>
  </a:extLst>
</a:theme>
</file>

<file path=ppt/theme/theme14.xml><?xml version="1.0" encoding="utf-8"?>
<a:theme xmlns:a="http://schemas.openxmlformats.org/drawingml/2006/main" name="Rijkshuisstijl Bruin">
  <a:themeElements>
    <a:clrScheme name="Rijks Bruin 1">
      <a:dk1>
        <a:srgbClr val="000000"/>
      </a:dk1>
      <a:lt1>
        <a:srgbClr val="FFFFFF"/>
      </a:lt1>
      <a:dk2>
        <a:srgbClr val="94700A"/>
      </a:dk2>
      <a:lt2>
        <a:srgbClr val="EFEADA"/>
      </a:lt2>
      <a:accent1>
        <a:srgbClr val="42145F"/>
      </a:accent1>
      <a:accent2>
        <a:srgbClr val="F9E11E"/>
      </a:accent2>
      <a:accent3>
        <a:srgbClr val="38870D"/>
      </a:accent3>
      <a:accent4>
        <a:srgbClr val="D52A1C"/>
      </a:accent4>
      <a:accent5>
        <a:srgbClr val="017BC6"/>
      </a:accent5>
      <a:accent6>
        <a:srgbClr val="E17000"/>
      </a:accent6>
      <a:hlink>
        <a:srgbClr val="94700A"/>
      </a:hlink>
      <a:folHlink>
        <a:srgbClr val="DFD4B4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B2ADCE66-0746-4298-9DB5-8E18C787113E}"/>
    </a:ext>
  </a:extLst>
</a:theme>
</file>

<file path=ppt/theme/theme15.xml><?xml version="1.0" encoding="utf-8"?>
<a:theme xmlns:a="http://schemas.openxmlformats.org/drawingml/2006/main" name="Rijkshuisstijl Donkerblauw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6FE370F1-35D5-49F6-BFFE-A85E947D0953}"/>
    </a:ext>
  </a:extLst>
</a:theme>
</file>

<file path=ppt/theme/theme16.xml><?xml version="1.0" encoding="utf-8"?>
<a:theme xmlns:a="http://schemas.openxmlformats.org/drawingml/2006/main" name="Rijkshuisstijl Donkerbruin">
  <a:themeElements>
    <a:clrScheme name="Rijks Donker Bruin">
      <a:dk1>
        <a:srgbClr val="000000"/>
      </a:dk1>
      <a:lt1>
        <a:srgbClr val="FFFFFF"/>
      </a:lt1>
      <a:dk2>
        <a:srgbClr val="663227"/>
      </a:dk2>
      <a:lt2>
        <a:srgbClr val="E7E1DE"/>
      </a:lt2>
      <a:accent1>
        <a:srgbClr val="A90061"/>
      </a:accent1>
      <a:accent2>
        <a:srgbClr val="D52A1C"/>
      </a:accent2>
      <a:accent3>
        <a:srgbClr val="FFB612"/>
      </a:accent3>
      <a:accent4>
        <a:srgbClr val="017BC6"/>
      </a:accent4>
      <a:accent5>
        <a:srgbClr val="38870D"/>
      </a:accent5>
      <a:accent6>
        <a:srgbClr val="F9E11E"/>
      </a:accent6>
      <a:hlink>
        <a:srgbClr val="663227"/>
      </a:hlink>
      <a:folHlink>
        <a:srgbClr val="D1C1BD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C74E47B7-AC63-4102-B7DC-C232DC71E0E6}"/>
    </a:ext>
  </a:extLst>
</a:theme>
</file>

<file path=ppt/theme/theme17.xml><?xml version="1.0" encoding="utf-8"?>
<a:theme xmlns:a="http://schemas.openxmlformats.org/drawingml/2006/main" name="1_Rijkshuisstijl Violet">
  <a:themeElements>
    <a:clrScheme name="Rijks Violet">
      <a:dk1>
        <a:srgbClr val="000000"/>
      </a:dk1>
      <a:lt1>
        <a:srgbClr val="FFFFFF"/>
      </a:lt1>
      <a:dk2>
        <a:srgbClr val="A90061"/>
      </a:dk2>
      <a:lt2>
        <a:srgbClr val="F6E5EF"/>
      </a:lt2>
      <a:accent1>
        <a:srgbClr val="42145F"/>
      </a:accent1>
      <a:accent2>
        <a:srgbClr val="F092CD"/>
      </a:accent2>
      <a:accent3>
        <a:srgbClr val="FFB612"/>
      </a:accent3>
      <a:accent4>
        <a:srgbClr val="8FCAE7"/>
      </a:accent4>
      <a:accent5>
        <a:srgbClr val="F9E11E"/>
      </a:accent5>
      <a:accent6>
        <a:srgbClr val="76D2B6"/>
      </a:accent6>
      <a:hlink>
        <a:srgbClr val="A90061"/>
      </a:hlink>
      <a:folHlink>
        <a:srgbClr val="E5B2CF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6DC5AE76-CE47-4EDD-95EA-78AC8B5181CA}"/>
    </a:ext>
  </a:extLst>
</a:theme>
</file>

<file path=ppt/theme/theme1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ijkshuisstijl Rood">
  <a:themeElements>
    <a:clrScheme name="Rijks Rood">
      <a:dk1>
        <a:srgbClr val="000000"/>
      </a:dk1>
      <a:lt1>
        <a:srgbClr val="FFFFFF"/>
      </a:lt1>
      <a:dk2>
        <a:srgbClr val="D52A1C"/>
      </a:dk2>
      <a:lt2>
        <a:srgbClr val="F8DFDC"/>
      </a:lt2>
      <a:accent1>
        <a:srgbClr val="38870D"/>
      </a:accent1>
      <a:accent2>
        <a:srgbClr val="42145F"/>
      </a:accent2>
      <a:accent3>
        <a:srgbClr val="E17000"/>
      </a:accent3>
      <a:accent4>
        <a:srgbClr val="777C00"/>
      </a:accent4>
      <a:accent5>
        <a:srgbClr val="75D1B5"/>
      </a:accent5>
      <a:accent6>
        <a:srgbClr val="F9E11E"/>
      </a:accent6>
      <a:hlink>
        <a:srgbClr val="D52A1C"/>
      </a:hlink>
      <a:folHlink>
        <a:srgbClr val="F2BEBA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792B163A-032B-4717-A9BB-FF90A839D9E4}"/>
    </a:ext>
  </a:extLst>
</a:theme>
</file>

<file path=ppt/theme/theme3.xml><?xml version="1.0" encoding="utf-8"?>
<a:theme xmlns:a="http://schemas.openxmlformats.org/drawingml/2006/main" name="Rijkshuisstijl Roze">
  <a:themeElements>
    <a:clrScheme name="Aangepast 57">
      <a:dk1>
        <a:srgbClr val="000000"/>
      </a:dk1>
      <a:lt1>
        <a:srgbClr val="FFFFFF"/>
      </a:lt1>
      <a:dk2>
        <a:srgbClr val="F092CD"/>
      </a:dk2>
      <a:lt2>
        <a:srgbClr val="FCEEF7"/>
      </a:lt2>
      <a:accent1>
        <a:srgbClr val="CA005D"/>
      </a:accent1>
      <a:accent2>
        <a:srgbClr val="42145F"/>
      </a:accent2>
      <a:accent3>
        <a:srgbClr val="00689A"/>
      </a:accent3>
      <a:accent4>
        <a:srgbClr val="663227"/>
      </a:accent4>
      <a:accent5>
        <a:srgbClr val="275837"/>
      </a:accent5>
      <a:accent6>
        <a:srgbClr val="75D1B5"/>
      </a:accent6>
      <a:hlink>
        <a:srgbClr val="F092C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3C3B0D02-137B-495E-9C4F-224C08F46BDB}"/>
    </a:ext>
  </a:extLst>
</a:theme>
</file>

<file path=ppt/theme/theme4.xml><?xml version="1.0" encoding="utf-8"?>
<a:theme xmlns:a="http://schemas.openxmlformats.org/drawingml/2006/main" name="Rijkshuisstijl Donkergeel">
  <a:themeElements>
    <a:clrScheme name="Rijks Donkergeel">
      <a:dk1>
        <a:srgbClr val="000000"/>
      </a:dk1>
      <a:lt1>
        <a:srgbClr val="FFFFFF"/>
      </a:lt1>
      <a:dk2>
        <a:srgbClr val="FFB612"/>
      </a:dk2>
      <a:lt2>
        <a:srgbClr val="FEE8B7"/>
      </a:lt2>
      <a:accent1>
        <a:srgbClr val="E17000"/>
      </a:accent1>
      <a:accent2>
        <a:srgbClr val="42145F"/>
      </a:accent2>
      <a:accent3>
        <a:srgbClr val="00689A"/>
      </a:accent3>
      <a:accent4>
        <a:srgbClr val="A90061"/>
      </a:accent4>
      <a:accent5>
        <a:srgbClr val="663227"/>
      </a:accent5>
      <a:accent6>
        <a:srgbClr val="275837"/>
      </a:accent6>
      <a:hlink>
        <a:srgbClr val="FFB612"/>
      </a:hlink>
      <a:folHlink>
        <a:srgbClr val="F6D4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696179DF-24A7-434A-BDA5-71D8B57FF8C6}"/>
    </a:ext>
  </a:extLst>
</a:theme>
</file>

<file path=ppt/theme/theme5.xml><?xml version="1.0" encoding="utf-8"?>
<a:theme xmlns:a="http://schemas.openxmlformats.org/drawingml/2006/main" name="Rijkshuisstijl Donkergroen">
  <a:themeElements>
    <a:clrScheme name="Rijks Donkergroen">
      <a:dk1>
        <a:srgbClr val="000000"/>
      </a:dk1>
      <a:lt1>
        <a:srgbClr val="FFFFFF"/>
      </a:lt1>
      <a:dk2>
        <a:srgbClr val="275837"/>
      </a:dk2>
      <a:lt2>
        <a:srgbClr val="DEE5E1"/>
      </a:lt2>
      <a:accent1>
        <a:srgbClr val="F092CD"/>
      </a:accent1>
      <a:accent2>
        <a:srgbClr val="FFB612"/>
      </a:accent2>
      <a:accent3>
        <a:srgbClr val="8EC9E7"/>
      </a:accent3>
      <a:accent4>
        <a:srgbClr val="75D1B5"/>
      </a:accent4>
      <a:accent5>
        <a:srgbClr val="94700A"/>
      </a:accent5>
      <a:accent6>
        <a:srgbClr val="A90061"/>
      </a:accent6>
      <a:hlink>
        <a:srgbClr val="275837"/>
      </a:hlink>
      <a:folHlink>
        <a:srgbClr val="BDCDC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F7CF2878-7CD3-492D-8B18-E108F16E8BBD}"/>
    </a:ext>
  </a:extLst>
</a:theme>
</file>

<file path=ppt/theme/theme6.xml><?xml version="1.0" encoding="utf-8"?>
<a:theme xmlns:a="http://schemas.openxmlformats.org/drawingml/2006/main" name="Rijkshuisstijl Geel">
  <a:themeElements>
    <a:clrScheme name="Rijks Geel">
      <a:dk1>
        <a:srgbClr val="000000"/>
      </a:dk1>
      <a:lt1>
        <a:srgbClr val="FFFFFF"/>
      </a:lt1>
      <a:dk2>
        <a:srgbClr val="F9E11E"/>
      </a:dk2>
      <a:lt2>
        <a:srgbClr val="FEFBDC"/>
      </a:lt2>
      <a:accent1>
        <a:srgbClr val="94700A"/>
      </a:accent1>
      <a:accent2>
        <a:srgbClr val="00689A"/>
      </a:accent2>
      <a:accent3>
        <a:srgbClr val="42145F"/>
      </a:accent3>
      <a:accent4>
        <a:srgbClr val="38870D"/>
      </a:accent4>
      <a:accent5>
        <a:srgbClr val="777C00"/>
      </a:accent5>
      <a:accent6>
        <a:srgbClr val="A90061"/>
      </a:accent6>
      <a:hlink>
        <a:srgbClr val="94700A"/>
      </a:hlink>
      <a:folHlink>
        <a:srgbClr val="DFD4B4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D2AB6F90-4E2D-4ECF-A50A-E5DC9AAF3E07}"/>
    </a:ext>
  </a:extLst>
</a:theme>
</file>

<file path=ppt/theme/theme7.xml><?xml version="1.0" encoding="utf-8"?>
<a:theme xmlns:a="http://schemas.openxmlformats.org/drawingml/2006/main" name="Rijkshuisstijl Groen">
  <a:themeElements>
    <a:clrScheme name="Rijks Groen">
      <a:dk1>
        <a:srgbClr val="000000"/>
      </a:dk1>
      <a:lt1>
        <a:srgbClr val="FFFFFF"/>
      </a:lt1>
      <a:dk2>
        <a:srgbClr val="38870D"/>
      </a:dk2>
      <a:lt2>
        <a:srgbClr val="E0EDDB"/>
      </a:lt2>
      <a:accent1>
        <a:srgbClr val="F9E11E"/>
      </a:accent1>
      <a:accent2>
        <a:srgbClr val="663227"/>
      </a:accent2>
      <a:accent3>
        <a:srgbClr val="FFB612"/>
      </a:accent3>
      <a:accent4>
        <a:srgbClr val="275837"/>
      </a:accent4>
      <a:accent5>
        <a:srgbClr val="00689A"/>
      </a:accent5>
      <a:accent6>
        <a:srgbClr val="42145F"/>
      </a:accent6>
      <a:hlink>
        <a:srgbClr val="38870D"/>
      </a:hlink>
      <a:folHlink>
        <a:srgbClr val="E0EDDB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6EC02DB9-FFDE-44F1-BC78-A77252E8F2FB}"/>
    </a:ext>
  </a:extLst>
</a:theme>
</file>

<file path=ppt/theme/theme8.xml><?xml version="1.0" encoding="utf-8"?>
<a:theme xmlns:a="http://schemas.openxmlformats.org/drawingml/2006/main" name="Rijkshuisstijl Hemelblauw">
  <a:themeElements>
    <a:clrScheme name="Aangepast 3">
      <a:dk1>
        <a:srgbClr val="000000"/>
      </a:dk1>
      <a:lt1>
        <a:srgbClr val="FFFFFF"/>
      </a:lt1>
      <a:dk2>
        <a:srgbClr val="007BC7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7EF8BB1F-16D7-477D-82D4-B4B75F0A769E}"/>
    </a:ext>
  </a:extLst>
</a:theme>
</file>

<file path=ppt/theme/theme9.xml><?xml version="1.0" encoding="utf-8"?>
<a:theme xmlns:a="http://schemas.openxmlformats.org/drawingml/2006/main" name="Rijkshuisstijl Lichtblauw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59975D1E-7E09-42F2-A4D3-54712B2092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C343B960B2141AB0C7501552A82B1" ma:contentTypeVersion="2" ma:contentTypeDescription="Een nieuw document maken." ma:contentTypeScope="" ma:versionID="b4d489c80eb827de178a7bd21597fc28">
  <xsd:schema xmlns:xsd="http://www.w3.org/2001/XMLSchema" xmlns:xs="http://www.w3.org/2001/XMLSchema" xmlns:p="http://schemas.microsoft.com/office/2006/metadata/properties" xmlns:ns2="b84ce8f5-0adc-46c0-9494-99564f4bb7cd" targetNamespace="http://schemas.microsoft.com/office/2006/metadata/properties" ma:root="true" ma:fieldsID="726402660c04754c06bfa58bb7ec528d" ns2:_="">
    <xsd:import namespace="b84ce8f5-0adc-46c0-9494-99564f4bb7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ce8f5-0adc-46c0-9494-99564f4bb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B0092C-5AE1-4345-876E-ADC3BBDA4E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6B720B-A6F4-49A8-9556-6386C4FF9D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8AB65B-585D-48AB-B60E-41DA56633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ce8f5-0adc-46c0-9494-99564f4bb7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 Nederlands (2)</Template>
  <TotalTime>3653</TotalTime>
  <Words>439</Words>
  <Application>Microsoft Office PowerPoint</Application>
  <PresentationFormat>Breedbeeld</PresentationFormat>
  <Paragraphs>62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17</vt:i4>
      </vt:variant>
      <vt:variant>
        <vt:lpstr>Diatitels</vt:lpstr>
      </vt:variant>
      <vt:variant>
        <vt:i4>7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Rijkshuisstijl Robijnrood</vt:lpstr>
      <vt:lpstr>Rijkshuisstijl Rood</vt:lpstr>
      <vt:lpstr>Rijkshuisstijl Roze</vt:lpstr>
      <vt:lpstr>Rijkshuisstijl Donkergeel</vt:lpstr>
      <vt:lpstr>Rijkshuisstijl Donkergroen</vt:lpstr>
      <vt:lpstr>Rijkshuisstijl Geel</vt:lpstr>
      <vt:lpstr>Rijkshuisstijl Groen</vt:lpstr>
      <vt:lpstr>Rijkshuisstijl Hemelblauw</vt:lpstr>
      <vt:lpstr>Rijkshuisstijl Lichtblauw</vt:lpstr>
      <vt:lpstr>Rijkshuisstijl Mintgroen</vt:lpstr>
      <vt:lpstr>Rijkshuisstijl Mosgroen</vt:lpstr>
      <vt:lpstr>Rijkshuisstijl Violet</vt:lpstr>
      <vt:lpstr>Rijkshuisstijl Paars</vt:lpstr>
      <vt:lpstr>Rijkshuisstijl Bruin</vt:lpstr>
      <vt:lpstr>Rijkshuisstijl Donkerblauw</vt:lpstr>
      <vt:lpstr>Rijkshuisstijl Donkerbruin</vt:lpstr>
      <vt:lpstr>1_Rijkshuisstijl Violet</vt:lpstr>
      <vt:lpstr>Verification of emissions An inventory perspective</vt:lpstr>
      <vt:lpstr>Dutch emission inventory</vt:lpstr>
      <vt:lpstr>Emission calculations</vt:lpstr>
      <vt:lpstr>First project: VERIFY</vt:lpstr>
      <vt:lpstr>Requirements to take steps forward</vt:lpstr>
      <vt:lpstr>Potential and discussion points</vt:lpstr>
      <vt:lpstr>In order to make progress all ingredients are needed: inventories, modelling and observations. Lets keep on walking together and make it a rewarding journey!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VERIFY general assembly meeting 10th of May 2022  The Netherlands</dc:title>
  <dc:creator>Loes van der Net</dc:creator>
  <cp:lastModifiedBy>Loes van der Net</cp:lastModifiedBy>
  <cp:revision>70</cp:revision>
  <dcterms:created xsi:type="dcterms:W3CDTF">2022-05-04T12:49:14Z</dcterms:created>
  <dcterms:modified xsi:type="dcterms:W3CDTF">2023-11-27T12:57:48Z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0x010100B49C343B960B2141AB0C7501552A82B1</vt:lpwstr>
  </property>
</Properties>
</file>