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16"/>
  </p:notesMasterIdLst>
  <p:sldIdLst>
    <p:sldId id="625" r:id="rId5"/>
    <p:sldId id="606" r:id="rId6"/>
    <p:sldId id="616" r:id="rId7"/>
    <p:sldId id="604" r:id="rId8"/>
    <p:sldId id="601" r:id="rId9"/>
    <p:sldId id="600" r:id="rId10"/>
    <p:sldId id="626" r:id="rId11"/>
    <p:sldId id="627" r:id="rId12"/>
    <p:sldId id="628" r:id="rId13"/>
    <p:sldId id="629" r:id="rId14"/>
    <p:sldId id="438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C0F20E-6451-4E05-8F9A-11A43A83D979}">
          <p14:sldIdLst>
            <p14:sldId id="625"/>
            <p14:sldId id="606"/>
            <p14:sldId id="616"/>
            <p14:sldId id="604"/>
            <p14:sldId id="601"/>
            <p14:sldId id="600"/>
            <p14:sldId id="626"/>
            <p14:sldId id="627"/>
            <p14:sldId id="628"/>
            <p14:sldId id="629"/>
            <p14:sldId id="438"/>
          </p14:sldIdLst>
        </p14:section>
        <p14:section name="Untitled Section" id="{8F6B40FA-9200-4053-8C36-FC6C63619F5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KEL Jean-Francois (JRC-ISPRA)" initials="P(" lastIdx="2" clrIdx="0">
    <p:extLst>
      <p:ext uri="{19B8F6BF-5375-455C-9EA6-DF929625EA0E}">
        <p15:presenceInfo xmlns:p15="http://schemas.microsoft.com/office/powerpoint/2012/main" userId="S::jean-francois.pekel@ec.europa.eu::225b80c2-8fa2-4ea1-9760-906760c569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A740"/>
    <a:srgbClr val="2E2A82"/>
    <a:srgbClr val="302C88"/>
    <a:srgbClr val="382D87"/>
    <a:srgbClr val="342F91"/>
    <a:srgbClr val="312D8B"/>
    <a:srgbClr val="2F2B85"/>
    <a:srgbClr val="3333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F81B2-2659-37EF-E407-D83F76B9F177}" v="572" dt="2021-02-19T18:23:12.153"/>
    <p1510:client id="{1C93F201-4471-4FDF-82E1-FC32673BB5E6}" v="102" dt="2021-02-19T13:37:09.562"/>
    <p1510:client id="{201D84A6-65D2-4D83-90C9-8027BD7F17E9}" v="20" dt="2021-02-22T12:37:47.006"/>
    <p1510:client id="{27A6B2B5-8DC6-465A-86E1-80CC694E76B1}" v="13" dt="2021-02-22T11:15:51.379"/>
    <p1510:client id="{31EC4A01-A360-906C-3741-CF73BD5A5D0A}" v="68" dt="2021-02-22T17:24:14.245"/>
    <p1510:client id="{4351A6F1-71C1-4185-8C86-9D1277697C8D}" v="5" dt="2021-02-22T12:16:46.985"/>
    <p1510:client id="{43AE16DF-40FC-498D-B5D1-F85A3DCC8D80}" v="15" dt="2021-02-22T14:59:16.338"/>
    <p1510:client id="{609CFF82-28D7-4017-A402-30FA606D66A1}" v="70" dt="2021-02-22T11:39:02.073"/>
    <p1510:client id="{6886BA0A-AA5F-350B-9DB7-9F636712F0FF}" v="449" dt="2021-02-22T14:09:02.036"/>
    <p1510:client id="{6985E16E-9EA1-48EC-B6B2-2C57A445A9E9}" v="3" dt="2021-02-18T17:36:06.206"/>
    <p1510:client id="{916FFAC0-0FE9-4963-92A7-0D13F5971FB5}" v="2" dt="2021-02-22T10:55:29.127"/>
    <p1510:client id="{969A707F-5ADC-49CF-BCBD-A7F4674D09D8}" v="8" dt="2021-02-22T19:05:51.836"/>
    <p1510:client id="{AC00D23E-2BB8-4BD7-8CE9-D764A8C0CFDA}" v="53" dt="2021-02-22T14:04:27.797"/>
    <p1510:client id="{B4FC5EBC-E95E-4E19-9274-C86AE0E55132}" v="4" dt="2021-02-22T15:00:14.631"/>
    <p1510:client id="{D05E6DF4-3E7D-4091-9A40-54978D8A6218}" v="47" dt="2021-02-22T13:29:47.772"/>
    <p1510:client id="{E4B01657-BF52-406E-8B21-96CFEDD93887}" v="5" dt="2021-02-22T11:43:20.582"/>
    <p1510:client id="{E7BFB081-EDB4-48E9-BAE1-40ED34B3E105}" v="93" dt="2021-02-22T14:22:37.712"/>
    <p1510:client id="{F27C63E3-E298-4240-8824-C3FCBA5E1C08}" v="84" dt="2021-02-19T07:24:32.805"/>
    <p1510:client id="{F994B3CE-0069-B62F-A4F6-1E4459A5F9BA}" v="4" dt="2021-02-22T12:42:42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KEL Jean-Francois (JRC-ISPRA)" userId="S::jean-francois.pekel@ec.europa.eu::225b80c2-8fa2-4ea1-9760-906760c56947" providerId="AD" clId="Web-{E4B01657-BF52-406E-8B21-96CFEDD93887}"/>
    <pc:docChg chg="modSld">
      <pc:chgData name="PEKEL Jean-Francois (JRC-ISPRA)" userId="S::jean-francois.pekel@ec.europa.eu::225b80c2-8fa2-4ea1-9760-906760c56947" providerId="AD" clId="Web-{E4B01657-BF52-406E-8B21-96CFEDD93887}" dt="2021-02-22T11:43:20.582" v="4" actId="20577"/>
      <pc:docMkLst>
        <pc:docMk/>
      </pc:docMkLst>
      <pc:sldChg chg="modSp addCm">
        <pc:chgData name="PEKEL Jean-Francois (JRC-ISPRA)" userId="S::jean-francois.pekel@ec.europa.eu::225b80c2-8fa2-4ea1-9760-906760c56947" providerId="AD" clId="Web-{E4B01657-BF52-406E-8B21-96CFEDD93887}" dt="2021-02-22T11:43:20.582" v="4" actId="20577"/>
        <pc:sldMkLst>
          <pc:docMk/>
          <pc:sldMk cId="722362358" sldId="437"/>
        </pc:sldMkLst>
        <pc:spChg chg="mod">
          <ac:chgData name="PEKEL Jean-Francois (JRC-ISPRA)" userId="S::jean-francois.pekel@ec.europa.eu::225b80c2-8fa2-4ea1-9760-906760c56947" providerId="AD" clId="Web-{E4B01657-BF52-406E-8B21-96CFEDD93887}" dt="2021-02-22T11:43:20.582" v="4" actId="20577"/>
          <ac:spMkLst>
            <pc:docMk/>
            <pc:sldMk cId="722362358" sldId="437"/>
            <ac:spMk id="4" creationId="{00000000-0000-0000-0000-000000000000}"/>
          </ac:spMkLst>
        </pc:spChg>
      </pc:sldChg>
    </pc:docChg>
  </pc:docChgLst>
  <pc:docChgLst>
    <pc:chgData name="SAN-MIGUEL Jesus (JRC-ISPRA)" userId="S::jesus.san-miguel@ec.europa.eu::ac6a2652-923a-403d-af22-41c9b43c868f" providerId="AD" clId="Web-{E7BFB081-EDB4-48E9-BAE1-40ED34B3E105}"/>
    <pc:docChg chg="modSld">
      <pc:chgData name="SAN-MIGUEL Jesus (JRC-ISPRA)" userId="S::jesus.san-miguel@ec.europa.eu::ac6a2652-923a-403d-af22-41c9b43c868f" providerId="AD" clId="Web-{E7BFB081-EDB4-48E9-BAE1-40ED34B3E105}" dt="2021-02-22T14:22:37.712" v="86" actId="1076"/>
      <pc:docMkLst>
        <pc:docMk/>
      </pc:docMkLst>
      <pc:sldChg chg="addSp delSp modSp">
        <pc:chgData name="SAN-MIGUEL Jesus (JRC-ISPRA)" userId="S::jesus.san-miguel@ec.europa.eu::ac6a2652-923a-403d-af22-41c9b43c868f" providerId="AD" clId="Web-{E7BFB081-EDB4-48E9-BAE1-40ED34B3E105}" dt="2021-02-22T14:22:37.712" v="86" actId="1076"/>
        <pc:sldMkLst>
          <pc:docMk/>
          <pc:sldMk cId="2657925285" sldId="441"/>
        </pc:sldMkLst>
        <pc:spChg chg="add mod">
          <ac:chgData name="SAN-MIGUEL Jesus (JRC-ISPRA)" userId="S::jesus.san-miguel@ec.europa.eu::ac6a2652-923a-403d-af22-41c9b43c868f" providerId="AD" clId="Web-{E7BFB081-EDB4-48E9-BAE1-40ED34B3E105}" dt="2021-02-22T14:22:37.712" v="86" actId="1076"/>
          <ac:spMkLst>
            <pc:docMk/>
            <pc:sldMk cId="2657925285" sldId="441"/>
            <ac:spMk id="7" creationId="{100F0313-6E27-45C3-9291-2C19D87FF95F}"/>
          </ac:spMkLst>
        </pc:spChg>
        <pc:spChg chg="mod">
          <ac:chgData name="SAN-MIGUEL Jesus (JRC-ISPRA)" userId="S::jesus.san-miguel@ec.europa.eu::ac6a2652-923a-403d-af22-41c9b43c868f" providerId="AD" clId="Web-{E7BFB081-EDB4-48E9-BAE1-40ED34B3E105}" dt="2021-02-22T14:22:21.056" v="83" actId="20577"/>
          <ac:spMkLst>
            <pc:docMk/>
            <pc:sldMk cId="2657925285" sldId="441"/>
            <ac:spMk id="10" creationId="{00000000-0000-0000-0000-000000000000}"/>
          </ac:spMkLst>
        </pc:spChg>
        <pc:picChg chg="add mod">
          <ac:chgData name="SAN-MIGUEL Jesus (JRC-ISPRA)" userId="S::jesus.san-miguel@ec.europa.eu::ac6a2652-923a-403d-af22-41c9b43c868f" providerId="AD" clId="Web-{E7BFB081-EDB4-48E9-BAE1-40ED34B3E105}" dt="2021-02-22T14:22:25.118" v="84" actId="14100"/>
          <ac:picMkLst>
            <pc:docMk/>
            <pc:sldMk cId="2657925285" sldId="441"/>
            <ac:picMk id="5" creationId="{8C83285D-8CE4-41CC-BB5E-CD56201E7680}"/>
          </ac:picMkLst>
        </pc:picChg>
        <pc:picChg chg="add del mod">
          <ac:chgData name="SAN-MIGUEL Jesus (JRC-ISPRA)" userId="S::jesus.san-miguel@ec.europa.eu::ac6a2652-923a-403d-af22-41c9b43c868f" providerId="AD" clId="Web-{E7BFB081-EDB4-48E9-BAE1-40ED34B3E105}" dt="2021-02-22T14:14:22.497" v="7"/>
          <ac:picMkLst>
            <pc:docMk/>
            <pc:sldMk cId="2657925285" sldId="441"/>
            <ac:picMk id="6" creationId="{53719281-0AF3-4BD3-913F-F209B85D117B}"/>
          </ac:picMkLst>
        </pc:picChg>
      </pc:sldChg>
    </pc:docChg>
  </pc:docChgLst>
  <pc:docChgLst>
    <pc:chgData name="SPRUYT Peter (JRC-ISPRA)" userId="S::peter.spruyt@ec.europa.eu::633f627d-5fc3-416c-8a1d-c140df6114f6" providerId="AD" clId="Web-{43AE16DF-40FC-498D-B5D1-F85A3DCC8D80}"/>
    <pc:docChg chg="modSld">
      <pc:chgData name="SPRUYT Peter (JRC-ISPRA)" userId="S::peter.spruyt@ec.europa.eu::633f627d-5fc3-416c-8a1d-c140df6114f6" providerId="AD" clId="Web-{43AE16DF-40FC-498D-B5D1-F85A3DCC8D80}" dt="2021-02-22T14:59:16.338" v="10" actId="14100"/>
      <pc:docMkLst>
        <pc:docMk/>
      </pc:docMkLst>
      <pc:sldChg chg="addSp modSp">
        <pc:chgData name="SPRUYT Peter (JRC-ISPRA)" userId="S::peter.spruyt@ec.europa.eu::633f627d-5fc3-416c-8a1d-c140df6114f6" providerId="AD" clId="Web-{43AE16DF-40FC-498D-B5D1-F85A3DCC8D80}" dt="2021-02-22T14:59:16.338" v="10" actId="14100"/>
        <pc:sldMkLst>
          <pc:docMk/>
          <pc:sldMk cId="3843963491" sldId="502"/>
        </pc:sldMkLst>
        <pc:spChg chg="mod">
          <ac:chgData name="SPRUYT Peter (JRC-ISPRA)" userId="S::peter.spruyt@ec.europa.eu::633f627d-5fc3-416c-8a1d-c140df6114f6" providerId="AD" clId="Web-{43AE16DF-40FC-498D-B5D1-F85A3DCC8D80}" dt="2021-02-22T14:59:10.244" v="8" actId="14100"/>
          <ac:spMkLst>
            <pc:docMk/>
            <pc:sldMk cId="3843963491" sldId="502"/>
            <ac:spMk id="5" creationId="{73EDC130-B099-4776-B734-F3044A72B2BD}"/>
          </ac:spMkLst>
        </pc:spChg>
        <pc:picChg chg="add mod">
          <ac:chgData name="SPRUYT Peter (JRC-ISPRA)" userId="S::peter.spruyt@ec.europa.eu::633f627d-5fc3-416c-8a1d-c140df6114f6" providerId="AD" clId="Web-{43AE16DF-40FC-498D-B5D1-F85A3DCC8D80}" dt="2021-02-22T14:59:16.338" v="10" actId="14100"/>
          <ac:picMkLst>
            <pc:docMk/>
            <pc:sldMk cId="3843963491" sldId="502"/>
            <ac:picMk id="2" creationId="{36CFFB5D-2115-42FE-956A-82F9EEA97698}"/>
          </ac:picMkLst>
        </pc:picChg>
      </pc:sldChg>
    </pc:docChg>
  </pc:docChgLst>
  <pc:docChgLst>
    <pc:chgData name="SPRUYT Peter (JRC-ISPRA)" userId="S::peter.spruyt@ec.europa.eu::633f627d-5fc3-416c-8a1d-c140df6114f6" providerId="AD" clId="Web-{B4FC5EBC-E95E-4E19-9274-C86AE0E55132}"/>
    <pc:docChg chg="modSld">
      <pc:chgData name="SPRUYT Peter (JRC-ISPRA)" userId="S::peter.spruyt@ec.europa.eu::633f627d-5fc3-416c-8a1d-c140df6114f6" providerId="AD" clId="Web-{B4FC5EBC-E95E-4E19-9274-C86AE0E55132}" dt="2021-02-22T15:00:14.631" v="2" actId="20577"/>
      <pc:docMkLst>
        <pc:docMk/>
      </pc:docMkLst>
      <pc:sldChg chg="modSp">
        <pc:chgData name="SPRUYT Peter (JRC-ISPRA)" userId="S::peter.spruyt@ec.europa.eu::633f627d-5fc3-416c-8a1d-c140df6114f6" providerId="AD" clId="Web-{B4FC5EBC-E95E-4E19-9274-C86AE0E55132}" dt="2021-02-22T15:00:14.631" v="2" actId="20577"/>
        <pc:sldMkLst>
          <pc:docMk/>
          <pc:sldMk cId="4030560721" sldId="505"/>
        </pc:sldMkLst>
        <pc:spChg chg="mod">
          <ac:chgData name="SPRUYT Peter (JRC-ISPRA)" userId="S::peter.spruyt@ec.europa.eu::633f627d-5fc3-416c-8a1d-c140df6114f6" providerId="AD" clId="Web-{B4FC5EBC-E95E-4E19-9274-C86AE0E55132}" dt="2021-02-22T15:00:14.631" v="2" actId="20577"/>
          <ac:spMkLst>
            <pc:docMk/>
            <pc:sldMk cId="4030560721" sldId="505"/>
            <ac:spMk id="7" creationId="{0C3CBDEA-E368-4473-B13C-32BA9E60A804}"/>
          </ac:spMkLst>
        </pc:spChg>
      </pc:sldChg>
    </pc:docChg>
  </pc:docChgLst>
  <pc:docChgLst>
    <pc:chgData name="PEKEL Jean-Francois (JRC-ISPRA)" userId="S::jean-francois.pekel@ec.europa.eu::225b80c2-8fa2-4ea1-9760-906760c56947" providerId="AD" clId="Web-{D05E6DF4-3E7D-4091-9A40-54978D8A6218}"/>
    <pc:docChg chg="modSld">
      <pc:chgData name="PEKEL Jean-Francois (JRC-ISPRA)" userId="S::jean-francois.pekel@ec.europa.eu::225b80c2-8fa2-4ea1-9760-906760c56947" providerId="AD" clId="Web-{D05E6DF4-3E7D-4091-9A40-54978D8A6218}" dt="2021-02-22T13:29:47.772" v="44" actId="1076"/>
      <pc:docMkLst>
        <pc:docMk/>
      </pc:docMkLst>
      <pc:sldChg chg="modSp addCm">
        <pc:chgData name="PEKEL Jean-Francois (JRC-ISPRA)" userId="S::jean-francois.pekel@ec.europa.eu::225b80c2-8fa2-4ea1-9760-906760c56947" providerId="AD" clId="Web-{D05E6DF4-3E7D-4091-9A40-54978D8A6218}" dt="2021-02-22T13:28:51.442" v="35"/>
        <pc:sldMkLst>
          <pc:docMk/>
          <pc:sldMk cId="3250617370" sldId="434"/>
        </pc:sldMkLst>
        <pc:spChg chg="mod">
          <ac:chgData name="PEKEL Jean-Francois (JRC-ISPRA)" userId="S::jean-francois.pekel@ec.europa.eu::225b80c2-8fa2-4ea1-9760-906760c56947" providerId="AD" clId="Web-{D05E6DF4-3E7D-4091-9A40-54978D8A6218}" dt="2021-02-22T13:27:15.284" v="34" actId="20577"/>
          <ac:spMkLst>
            <pc:docMk/>
            <pc:sldMk cId="3250617370" sldId="434"/>
            <ac:spMk id="4" creationId="{00000000-0000-0000-0000-000000000000}"/>
          </ac:spMkLst>
        </pc:spChg>
      </pc:sldChg>
      <pc:sldChg chg="modSp">
        <pc:chgData name="PEKEL Jean-Francois (JRC-ISPRA)" userId="S::jean-francois.pekel@ec.europa.eu::225b80c2-8fa2-4ea1-9760-906760c56947" providerId="AD" clId="Web-{D05E6DF4-3E7D-4091-9A40-54978D8A6218}" dt="2021-02-22T13:29:47.772" v="44" actId="1076"/>
        <pc:sldMkLst>
          <pc:docMk/>
          <pc:sldMk cId="2772285309" sldId="449"/>
        </pc:sldMkLst>
        <pc:spChg chg="mod">
          <ac:chgData name="PEKEL Jean-Francois (JRC-ISPRA)" userId="S::jean-francois.pekel@ec.europa.eu::225b80c2-8fa2-4ea1-9760-906760c56947" providerId="AD" clId="Web-{D05E6DF4-3E7D-4091-9A40-54978D8A6218}" dt="2021-02-22T13:29:42.475" v="43" actId="20577"/>
          <ac:spMkLst>
            <pc:docMk/>
            <pc:sldMk cId="2772285309" sldId="449"/>
            <ac:spMk id="3" creationId="{CCE68A17-7D40-4736-B005-F4EB5C174E88}"/>
          </ac:spMkLst>
        </pc:spChg>
        <pc:spChg chg="mod">
          <ac:chgData name="PEKEL Jean-Francois (JRC-ISPRA)" userId="S::jean-francois.pekel@ec.europa.eu::225b80c2-8fa2-4ea1-9760-906760c56947" providerId="AD" clId="Web-{D05E6DF4-3E7D-4091-9A40-54978D8A6218}" dt="2021-02-22T13:29:47.772" v="44" actId="1076"/>
          <ac:spMkLst>
            <pc:docMk/>
            <pc:sldMk cId="2772285309" sldId="449"/>
            <ac:spMk id="6" creationId="{BBC6C3E0-F6B0-4288-8ACA-0B81BA30485F}"/>
          </ac:spMkLst>
        </pc:spChg>
        <pc:picChg chg="mod">
          <ac:chgData name="PEKEL Jean-Francois (JRC-ISPRA)" userId="S::jean-francois.pekel@ec.europa.eu::225b80c2-8fa2-4ea1-9760-906760c56947" providerId="AD" clId="Web-{D05E6DF4-3E7D-4091-9A40-54978D8A6218}" dt="2021-02-22T13:29:29.381" v="38" actId="14100"/>
          <ac:picMkLst>
            <pc:docMk/>
            <pc:sldMk cId="2772285309" sldId="449"/>
            <ac:picMk id="2" creationId="{B7B1E8AD-C7BD-42CD-8BCD-E1080DEE39A4}"/>
          </ac:picMkLst>
        </pc:picChg>
      </pc:sldChg>
    </pc:docChg>
  </pc:docChgLst>
  <pc:docChgLst>
    <pc:chgData name="BROGLIA Marco (JRC-ISPRA)" userId="S::marco.broglia@ec.europa.eu::d61cc7ed-6830-42bc-8274-b87b6af738cc" providerId="AD" clId="Web-{09FF81B2-2659-37EF-E407-D83F76B9F177}"/>
    <pc:docChg chg="modSld">
      <pc:chgData name="BROGLIA Marco (JRC-ISPRA)" userId="S::marco.broglia@ec.europa.eu::d61cc7ed-6830-42bc-8274-b87b6af738cc" providerId="AD" clId="Web-{09FF81B2-2659-37EF-E407-D83F76B9F177}" dt="2021-02-19T18:23:12.153" v="528" actId="14100"/>
      <pc:docMkLst>
        <pc:docMk/>
      </pc:docMkLst>
      <pc:sldChg chg="modSp">
        <pc:chgData name="BROGLIA Marco (JRC-ISPRA)" userId="S::marco.broglia@ec.europa.eu::d61cc7ed-6830-42bc-8274-b87b6af738cc" providerId="AD" clId="Web-{09FF81B2-2659-37EF-E407-D83F76B9F177}" dt="2021-02-19T16:26:59.631" v="1" actId="14100"/>
        <pc:sldMkLst>
          <pc:docMk/>
          <pc:sldMk cId="2072477583" sldId="402"/>
        </pc:sldMkLst>
        <pc:grpChg chg="mod">
          <ac:chgData name="BROGLIA Marco (JRC-ISPRA)" userId="S::marco.broglia@ec.europa.eu::d61cc7ed-6830-42bc-8274-b87b6af738cc" providerId="AD" clId="Web-{09FF81B2-2659-37EF-E407-D83F76B9F177}" dt="2021-02-19T16:26:59.631" v="1" actId="14100"/>
          <ac:grpSpMkLst>
            <pc:docMk/>
            <pc:sldMk cId="2072477583" sldId="402"/>
            <ac:grpSpMk id="38" creationId="{00000000-0000-0000-0000-000000000000}"/>
          </ac:grpSpMkLst>
        </pc:grpChg>
      </pc:sldChg>
      <pc:sldChg chg="addSp modSp">
        <pc:chgData name="BROGLIA Marco (JRC-ISPRA)" userId="S::marco.broglia@ec.europa.eu::d61cc7ed-6830-42bc-8274-b87b6af738cc" providerId="AD" clId="Web-{09FF81B2-2659-37EF-E407-D83F76B9F177}" dt="2021-02-19T18:23:12.153" v="528" actId="14100"/>
        <pc:sldMkLst>
          <pc:docMk/>
          <pc:sldMk cId="4083116025" sldId="436"/>
        </pc:sldMkLst>
        <pc:spChg chg="mod">
          <ac:chgData name="BROGLIA Marco (JRC-ISPRA)" userId="S::marco.broglia@ec.europa.eu::d61cc7ed-6830-42bc-8274-b87b6af738cc" providerId="AD" clId="Web-{09FF81B2-2659-37EF-E407-D83F76B9F177}" dt="2021-02-19T16:38:18.562" v="100" actId="14100"/>
          <ac:spMkLst>
            <pc:docMk/>
            <pc:sldMk cId="4083116025" sldId="436"/>
            <ac:spMk id="4" creationId="{00000000-0000-0000-0000-000000000000}"/>
          </ac:spMkLst>
        </pc:spChg>
        <pc:spChg chg="mod">
          <ac:chgData name="BROGLIA Marco (JRC-ISPRA)" userId="S::marco.broglia@ec.europa.eu::d61cc7ed-6830-42bc-8274-b87b6af738cc" providerId="AD" clId="Web-{09FF81B2-2659-37EF-E407-D83F76B9F177}" dt="2021-02-19T18:22:50.949" v="522" actId="1076"/>
          <ac:spMkLst>
            <pc:docMk/>
            <pc:sldMk cId="4083116025" sldId="436"/>
            <ac:spMk id="7" creationId="{00000000-0000-0000-0000-000000000000}"/>
          </ac:spMkLst>
        </pc:spChg>
        <pc:picChg chg="add mod">
          <ac:chgData name="BROGLIA Marco (JRC-ISPRA)" userId="S::marco.broglia@ec.europa.eu::d61cc7ed-6830-42bc-8274-b87b6af738cc" providerId="AD" clId="Web-{09FF81B2-2659-37EF-E407-D83F76B9F177}" dt="2021-02-19T18:23:12.153" v="528" actId="14100"/>
          <ac:picMkLst>
            <pc:docMk/>
            <pc:sldMk cId="4083116025" sldId="436"/>
            <ac:picMk id="8" creationId="{7F8A25CC-5674-45D3-A0CA-E0B27E516C7B}"/>
          </ac:picMkLst>
        </pc:picChg>
      </pc:sldChg>
      <pc:sldChg chg="modSp">
        <pc:chgData name="BROGLIA Marco (JRC-ISPRA)" userId="S::marco.broglia@ec.europa.eu::d61cc7ed-6830-42bc-8274-b87b6af738cc" providerId="AD" clId="Web-{09FF81B2-2659-37EF-E407-D83F76B9F177}" dt="2021-02-19T16:36:00.913" v="42" actId="1076"/>
        <pc:sldMkLst>
          <pc:docMk/>
          <pc:sldMk cId="722362358" sldId="437"/>
        </pc:sldMkLst>
        <pc:spChg chg="mod">
          <ac:chgData name="BROGLIA Marco (JRC-ISPRA)" userId="S::marco.broglia@ec.europa.eu::d61cc7ed-6830-42bc-8274-b87b6af738cc" providerId="AD" clId="Web-{09FF81B2-2659-37EF-E407-D83F76B9F177}" dt="2021-02-19T16:36:00.913" v="42" actId="1076"/>
          <ac:spMkLst>
            <pc:docMk/>
            <pc:sldMk cId="722362358" sldId="437"/>
            <ac:spMk id="4" creationId="{00000000-0000-0000-0000-000000000000}"/>
          </ac:spMkLst>
        </pc:spChg>
      </pc:sldChg>
      <pc:sldChg chg="modSp">
        <pc:chgData name="BROGLIA Marco (JRC-ISPRA)" userId="S::marco.broglia@ec.europa.eu::d61cc7ed-6830-42bc-8274-b87b6af738cc" providerId="AD" clId="Web-{09FF81B2-2659-37EF-E407-D83F76B9F177}" dt="2021-02-19T17:58:06.930" v="430" actId="20577"/>
        <pc:sldMkLst>
          <pc:docMk/>
          <pc:sldMk cId="2564815427" sldId="439"/>
        </pc:sldMkLst>
        <pc:spChg chg="mod">
          <ac:chgData name="BROGLIA Marco (JRC-ISPRA)" userId="S::marco.broglia@ec.europa.eu::d61cc7ed-6830-42bc-8274-b87b6af738cc" providerId="AD" clId="Web-{09FF81B2-2659-37EF-E407-D83F76B9F177}" dt="2021-02-19T17:58:06.930" v="430" actId="20577"/>
          <ac:spMkLst>
            <pc:docMk/>
            <pc:sldMk cId="2564815427" sldId="439"/>
            <ac:spMk id="4" creationId="{00000000-0000-0000-0000-000000000000}"/>
          </ac:spMkLst>
        </pc:spChg>
        <pc:picChg chg="mod">
          <ac:chgData name="BROGLIA Marco (JRC-ISPRA)" userId="S::marco.broglia@ec.europa.eu::d61cc7ed-6830-42bc-8274-b87b6af738cc" providerId="AD" clId="Web-{09FF81B2-2659-37EF-E407-D83F76B9F177}" dt="2021-02-19T17:11:00.610" v="227" actId="1076"/>
          <ac:picMkLst>
            <pc:docMk/>
            <pc:sldMk cId="2564815427" sldId="439"/>
            <ac:picMk id="7" creationId="{00000000-0000-0000-0000-000000000000}"/>
          </ac:picMkLst>
        </pc:picChg>
        <pc:picChg chg="mod">
          <ac:chgData name="BROGLIA Marco (JRC-ISPRA)" userId="S::marco.broglia@ec.europa.eu::d61cc7ed-6830-42bc-8274-b87b6af738cc" providerId="AD" clId="Web-{09FF81B2-2659-37EF-E407-D83F76B9F177}" dt="2021-02-19T17:11:11.688" v="232" actId="1076"/>
          <ac:picMkLst>
            <pc:docMk/>
            <pc:sldMk cId="2564815427" sldId="439"/>
            <ac:picMk id="15" creationId="{00000000-0000-0000-0000-000000000000}"/>
          </ac:picMkLst>
        </pc:picChg>
        <pc:picChg chg="mod">
          <ac:chgData name="BROGLIA Marco (JRC-ISPRA)" userId="S::marco.broglia@ec.europa.eu::d61cc7ed-6830-42bc-8274-b87b6af738cc" providerId="AD" clId="Web-{09FF81B2-2659-37EF-E407-D83F76B9F177}" dt="2021-02-19T17:11:11.610" v="230" actId="1076"/>
          <ac:picMkLst>
            <pc:docMk/>
            <pc:sldMk cId="2564815427" sldId="439"/>
            <ac:picMk id="16" creationId="{00000000-0000-0000-0000-000000000000}"/>
          </ac:picMkLst>
        </pc:picChg>
        <pc:picChg chg="mod">
          <ac:chgData name="BROGLIA Marco (JRC-ISPRA)" userId="S::marco.broglia@ec.europa.eu::d61cc7ed-6830-42bc-8274-b87b6af738cc" providerId="AD" clId="Web-{09FF81B2-2659-37EF-E407-D83F76B9F177}" dt="2021-02-19T17:11:11.657" v="231" actId="1076"/>
          <ac:picMkLst>
            <pc:docMk/>
            <pc:sldMk cId="2564815427" sldId="439"/>
            <ac:picMk id="17" creationId="{00000000-0000-0000-0000-000000000000}"/>
          </ac:picMkLst>
        </pc:picChg>
      </pc:sldChg>
      <pc:sldChg chg="modSp">
        <pc:chgData name="BROGLIA Marco (JRC-ISPRA)" userId="S::marco.broglia@ec.europa.eu::d61cc7ed-6830-42bc-8274-b87b6af738cc" providerId="AD" clId="Web-{09FF81B2-2659-37EF-E407-D83F76B9F177}" dt="2021-02-19T18:00:57.590" v="516" actId="20577"/>
        <pc:sldMkLst>
          <pc:docMk/>
          <pc:sldMk cId="3824568229" sldId="500"/>
        </pc:sldMkLst>
        <pc:spChg chg="mod">
          <ac:chgData name="BROGLIA Marco (JRC-ISPRA)" userId="S::marco.broglia@ec.europa.eu::d61cc7ed-6830-42bc-8274-b87b6af738cc" providerId="AD" clId="Web-{09FF81B2-2659-37EF-E407-D83F76B9F177}" dt="2021-02-19T18:00:57.590" v="516" actId="20577"/>
          <ac:spMkLst>
            <pc:docMk/>
            <pc:sldMk cId="3824568229" sldId="500"/>
            <ac:spMk id="5" creationId="{00000000-0000-0000-0000-000000000000}"/>
          </ac:spMkLst>
        </pc:spChg>
        <pc:picChg chg="mod">
          <ac:chgData name="BROGLIA Marco (JRC-ISPRA)" userId="S::marco.broglia@ec.europa.eu::d61cc7ed-6830-42bc-8274-b87b6af738cc" providerId="AD" clId="Web-{09FF81B2-2659-37EF-E407-D83F76B9F177}" dt="2021-02-19T18:00:31.027" v="509" actId="1076"/>
          <ac:picMkLst>
            <pc:docMk/>
            <pc:sldMk cId="3824568229" sldId="500"/>
            <ac:picMk id="18" creationId="{00000000-0000-0000-0000-000000000000}"/>
          </ac:picMkLst>
        </pc:picChg>
        <pc:picChg chg="mod">
          <ac:chgData name="BROGLIA Marco (JRC-ISPRA)" userId="S::marco.broglia@ec.europa.eu::d61cc7ed-6830-42bc-8274-b87b6af738cc" providerId="AD" clId="Web-{09FF81B2-2659-37EF-E407-D83F76B9F177}" dt="2021-02-19T18:00:40.699" v="512" actId="1076"/>
          <ac:picMkLst>
            <pc:docMk/>
            <pc:sldMk cId="3824568229" sldId="500"/>
            <ac:picMk id="19" creationId="{00000000-0000-0000-0000-000000000000}"/>
          </ac:picMkLst>
        </pc:picChg>
        <pc:picChg chg="mod">
          <ac:chgData name="BROGLIA Marco (JRC-ISPRA)" userId="S::marco.broglia@ec.europa.eu::d61cc7ed-6830-42bc-8274-b87b6af738cc" providerId="AD" clId="Web-{09FF81B2-2659-37EF-E407-D83F76B9F177}" dt="2021-02-19T18:00:40.777" v="513" actId="1076"/>
          <ac:picMkLst>
            <pc:docMk/>
            <pc:sldMk cId="3824568229" sldId="500"/>
            <ac:picMk id="20" creationId="{00000000-0000-0000-0000-000000000000}"/>
          </ac:picMkLst>
        </pc:picChg>
      </pc:sldChg>
    </pc:docChg>
  </pc:docChgLst>
  <pc:docChgLst>
    <pc:chgData name="PEKEL Jean-Francois (JRC-ISPRA)" userId="S::jean-francois.pekel@ec.europa.eu::225b80c2-8fa2-4ea1-9760-906760c56947" providerId="AD" clId="Web-{27A6B2B5-8DC6-465A-86E1-80CC694E76B1}"/>
    <pc:docChg chg="modSld">
      <pc:chgData name="PEKEL Jean-Francois (JRC-ISPRA)" userId="S::jean-francois.pekel@ec.europa.eu::225b80c2-8fa2-4ea1-9760-906760c56947" providerId="AD" clId="Web-{27A6B2B5-8DC6-465A-86E1-80CC694E76B1}" dt="2021-02-22T11:15:51.379" v="12" actId="20577"/>
      <pc:docMkLst>
        <pc:docMk/>
      </pc:docMkLst>
      <pc:sldChg chg="modSp">
        <pc:chgData name="PEKEL Jean-Francois (JRC-ISPRA)" userId="S::jean-francois.pekel@ec.europa.eu::225b80c2-8fa2-4ea1-9760-906760c56947" providerId="AD" clId="Web-{27A6B2B5-8DC6-465A-86E1-80CC694E76B1}" dt="2021-02-22T11:15:51.379" v="12" actId="20577"/>
        <pc:sldMkLst>
          <pc:docMk/>
          <pc:sldMk cId="722362358" sldId="437"/>
        </pc:sldMkLst>
        <pc:spChg chg="mod">
          <ac:chgData name="PEKEL Jean-Francois (JRC-ISPRA)" userId="S::jean-francois.pekel@ec.europa.eu::225b80c2-8fa2-4ea1-9760-906760c56947" providerId="AD" clId="Web-{27A6B2B5-8DC6-465A-86E1-80CC694E76B1}" dt="2021-02-22T11:15:51.379" v="12" actId="20577"/>
          <ac:spMkLst>
            <pc:docMk/>
            <pc:sldMk cId="722362358" sldId="437"/>
            <ac:spMk id="4" creationId="{00000000-0000-0000-0000-000000000000}"/>
          </ac:spMkLst>
        </pc:spChg>
      </pc:sldChg>
    </pc:docChg>
  </pc:docChgLst>
  <pc:docChgLst>
    <pc:chgData name="THIEMIG Vera (JRC-ISPRA)" userId="S::vera.thiemig@ec.europa.eu::ec009f83-7c93-49cb-9825-cf3075e7bd2c" providerId="AD" clId="Web-{F27C63E3-E298-4240-8824-C3FCBA5E1C08}"/>
    <pc:docChg chg="modSld">
      <pc:chgData name="THIEMIG Vera (JRC-ISPRA)" userId="S::vera.thiemig@ec.europa.eu::ec009f83-7c93-49cb-9825-cf3075e7bd2c" providerId="AD" clId="Web-{F27C63E3-E298-4240-8824-C3FCBA5E1C08}" dt="2021-02-19T07:24:25.367" v="75" actId="20577"/>
      <pc:docMkLst>
        <pc:docMk/>
      </pc:docMkLst>
      <pc:sldChg chg="addSp modSp">
        <pc:chgData name="THIEMIG Vera (JRC-ISPRA)" userId="S::vera.thiemig@ec.europa.eu::ec009f83-7c93-49cb-9825-cf3075e7bd2c" providerId="AD" clId="Web-{F27C63E3-E298-4240-8824-C3FCBA5E1C08}" dt="2021-02-19T07:08:26.795" v="25" actId="1076"/>
        <pc:sldMkLst>
          <pc:docMk/>
          <pc:sldMk cId="4083116025" sldId="436"/>
        </pc:sldMkLst>
        <pc:spChg chg="add mod">
          <ac:chgData name="THIEMIG Vera (JRC-ISPRA)" userId="S::vera.thiemig@ec.europa.eu::ec009f83-7c93-49cb-9825-cf3075e7bd2c" providerId="AD" clId="Web-{F27C63E3-E298-4240-8824-C3FCBA5E1C08}" dt="2021-02-19T07:08:26.795" v="25" actId="1076"/>
          <ac:spMkLst>
            <pc:docMk/>
            <pc:sldMk cId="4083116025" sldId="436"/>
            <ac:spMk id="11" creationId="{7565D49C-57AD-4D4D-B599-B53A2D26070A}"/>
          </ac:spMkLst>
        </pc:spChg>
      </pc:sldChg>
      <pc:sldChg chg="modSp">
        <pc:chgData name="THIEMIG Vera (JRC-ISPRA)" userId="S::vera.thiemig@ec.europa.eu::ec009f83-7c93-49cb-9825-cf3075e7bd2c" providerId="AD" clId="Web-{F27C63E3-E298-4240-8824-C3FCBA5E1C08}" dt="2021-02-19T07:11:53.531" v="29" actId="20577"/>
        <pc:sldMkLst>
          <pc:docMk/>
          <pc:sldMk cId="2564815427" sldId="439"/>
        </pc:sldMkLst>
        <pc:spChg chg="mod">
          <ac:chgData name="THIEMIG Vera (JRC-ISPRA)" userId="S::vera.thiemig@ec.europa.eu::ec009f83-7c93-49cb-9825-cf3075e7bd2c" providerId="AD" clId="Web-{F27C63E3-E298-4240-8824-C3FCBA5E1C08}" dt="2021-02-19T07:11:53.531" v="29" actId="20577"/>
          <ac:spMkLst>
            <pc:docMk/>
            <pc:sldMk cId="2564815427" sldId="439"/>
            <ac:spMk id="4" creationId="{00000000-0000-0000-0000-000000000000}"/>
          </ac:spMkLst>
        </pc:spChg>
      </pc:sldChg>
      <pc:sldChg chg="modSp">
        <pc:chgData name="THIEMIG Vera (JRC-ISPRA)" userId="S::vera.thiemig@ec.europa.eu::ec009f83-7c93-49cb-9825-cf3075e7bd2c" providerId="AD" clId="Web-{F27C63E3-E298-4240-8824-C3FCBA5E1C08}" dt="2021-02-19T07:23:19.679" v="67" actId="20577"/>
        <pc:sldMkLst>
          <pc:docMk/>
          <pc:sldMk cId="4097354848" sldId="456"/>
        </pc:sldMkLst>
        <pc:spChg chg="mod">
          <ac:chgData name="THIEMIG Vera (JRC-ISPRA)" userId="S::vera.thiemig@ec.europa.eu::ec009f83-7c93-49cb-9825-cf3075e7bd2c" providerId="AD" clId="Web-{F27C63E3-E298-4240-8824-C3FCBA5E1C08}" dt="2021-02-19T07:23:19.679" v="67" actId="20577"/>
          <ac:spMkLst>
            <pc:docMk/>
            <pc:sldMk cId="4097354848" sldId="456"/>
            <ac:spMk id="5" creationId="{00000000-0000-0000-0000-000000000000}"/>
          </ac:spMkLst>
        </pc:spChg>
      </pc:sldChg>
      <pc:sldChg chg="modSp">
        <pc:chgData name="THIEMIG Vera (JRC-ISPRA)" userId="S::vera.thiemig@ec.europa.eu::ec009f83-7c93-49cb-9825-cf3075e7bd2c" providerId="AD" clId="Web-{F27C63E3-E298-4240-8824-C3FCBA5E1C08}" dt="2021-02-19T07:24:25.367" v="75" actId="20577"/>
        <pc:sldMkLst>
          <pc:docMk/>
          <pc:sldMk cId="1684581965" sldId="460"/>
        </pc:sldMkLst>
        <pc:spChg chg="mod">
          <ac:chgData name="THIEMIG Vera (JRC-ISPRA)" userId="S::vera.thiemig@ec.europa.eu::ec009f83-7c93-49cb-9825-cf3075e7bd2c" providerId="AD" clId="Web-{F27C63E3-E298-4240-8824-C3FCBA5E1C08}" dt="2021-02-19T07:24:25.367" v="75" actId="20577"/>
          <ac:spMkLst>
            <pc:docMk/>
            <pc:sldMk cId="1684581965" sldId="460"/>
            <ac:spMk id="5" creationId="{00000000-0000-0000-0000-000000000000}"/>
          </ac:spMkLst>
        </pc:spChg>
        <pc:spChg chg="mod">
          <ac:chgData name="THIEMIG Vera (JRC-ISPRA)" userId="S::vera.thiemig@ec.europa.eu::ec009f83-7c93-49cb-9825-cf3075e7bd2c" providerId="AD" clId="Web-{F27C63E3-E298-4240-8824-C3FCBA5E1C08}" dt="2021-02-19T07:24:02.679" v="69" actId="20577"/>
          <ac:spMkLst>
            <pc:docMk/>
            <pc:sldMk cId="1684581965" sldId="460"/>
            <ac:spMk id="12" creationId="{00000000-0000-0000-0000-000000000000}"/>
          </ac:spMkLst>
        </pc:spChg>
      </pc:sldChg>
    </pc:docChg>
  </pc:docChgLst>
  <pc:docChgLst>
    <pc:chgData name="PEKEL Jean-Francois (JRC-ISPRA)" userId="S::jean-francois.pekel@ec.europa.eu::225b80c2-8fa2-4ea1-9760-906760c56947" providerId="AD" clId="Web-{AC00D23E-2BB8-4BD7-8CE9-D764A8C0CFDA}"/>
    <pc:docChg chg="modSld">
      <pc:chgData name="PEKEL Jean-Francois (JRC-ISPRA)" userId="S::jean-francois.pekel@ec.europa.eu::225b80c2-8fa2-4ea1-9760-906760c56947" providerId="AD" clId="Web-{AC00D23E-2BB8-4BD7-8CE9-D764A8C0CFDA}" dt="2021-02-22T14:04:27.797" v="30" actId="1076"/>
      <pc:docMkLst>
        <pc:docMk/>
      </pc:docMkLst>
      <pc:sldChg chg="modSp">
        <pc:chgData name="PEKEL Jean-Francois (JRC-ISPRA)" userId="S::jean-francois.pekel@ec.europa.eu::225b80c2-8fa2-4ea1-9760-906760c56947" providerId="AD" clId="Web-{AC00D23E-2BB8-4BD7-8CE9-D764A8C0CFDA}" dt="2021-02-22T14:04:27.797" v="30" actId="1076"/>
        <pc:sldMkLst>
          <pc:docMk/>
          <pc:sldMk cId="2772285309" sldId="449"/>
        </pc:sldMkLst>
        <pc:spChg chg="mod">
          <ac:chgData name="PEKEL Jean-Francois (JRC-ISPRA)" userId="S::jean-francois.pekel@ec.europa.eu::225b80c2-8fa2-4ea1-9760-906760c56947" providerId="AD" clId="Web-{AC00D23E-2BB8-4BD7-8CE9-D764A8C0CFDA}" dt="2021-02-22T14:04:27.797" v="30" actId="1076"/>
          <ac:spMkLst>
            <pc:docMk/>
            <pc:sldMk cId="2772285309" sldId="449"/>
            <ac:spMk id="3" creationId="{CCE68A17-7D40-4736-B005-F4EB5C174E88}"/>
          </ac:spMkLst>
        </pc:spChg>
        <pc:spChg chg="mod">
          <ac:chgData name="PEKEL Jean-Francois (JRC-ISPRA)" userId="S::jean-francois.pekel@ec.europa.eu::225b80c2-8fa2-4ea1-9760-906760c56947" providerId="AD" clId="Web-{AC00D23E-2BB8-4BD7-8CE9-D764A8C0CFDA}" dt="2021-02-22T14:03:26.952" v="26" actId="1076"/>
          <ac:spMkLst>
            <pc:docMk/>
            <pc:sldMk cId="2772285309" sldId="449"/>
            <ac:spMk id="6" creationId="{BBC6C3E0-F6B0-4288-8ACA-0B81BA30485F}"/>
          </ac:spMkLst>
        </pc:spChg>
        <pc:picChg chg="mod">
          <ac:chgData name="PEKEL Jean-Francois (JRC-ISPRA)" userId="S::jean-francois.pekel@ec.europa.eu::225b80c2-8fa2-4ea1-9760-906760c56947" providerId="AD" clId="Web-{AC00D23E-2BB8-4BD7-8CE9-D764A8C0CFDA}" dt="2021-02-22T14:04:26.375" v="29"/>
          <ac:picMkLst>
            <pc:docMk/>
            <pc:sldMk cId="2772285309" sldId="449"/>
            <ac:picMk id="2" creationId="{B7B1E8AD-C7BD-42CD-8BCD-E1080DEE39A4}"/>
          </ac:picMkLst>
        </pc:picChg>
      </pc:sldChg>
    </pc:docChg>
  </pc:docChgLst>
  <pc:docChgLst>
    <pc:chgData name="PEKEL Jean-Francois (JRC-ISPRA)" userId="S::jean-francois.pekel@ec.europa.eu::225b80c2-8fa2-4ea1-9760-906760c56947" providerId="AD" clId="Web-{916FFAC0-0FE9-4963-92A7-0D13F5971FB5}"/>
    <pc:docChg chg="modSld">
      <pc:chgData name="PEKEL Jean-Francois (JRC-ISPRA)" userId="S::jean-francois.pekel@ec.europa.eu::225b80c2-8fa2-4ea1-9760-906760c56947" providerId="AD" clId="Web-{916FFAC0-0FE9-4963-92A7-0D13F5971FB5}" dt="2021-02-22T10:55:29.127" v="1" actId="20577"/>
      <pc:docMkLst>
        <pc:docMk/>
      </pc:docMkLst>
      <pc:sldChg chg="modSp">
        <pc:chgData name="PEKEL Jean-Francois (JRC-ISPRA)" userId="S::jean-francois.pekel@ec.europa.eu::225b80c2-8fa2-4ea1-9760-906760c56947" providerId="AD" clId="Web-{916FFAC0-0FE9-4963-92A7-0D13F5971FB5}" dt="2021-02-22T10:55:29.127" v="1" actId="20577"/>
        <pc:sldMkLst>
          <pc:docMk/>
          <pc:sldMk cId="3824568229" sldId="500"/>
        </pc:sldMkLst>
        <pc:spChg chg="mod">
          <ac:chgData name="PEKEL Jean-Francois (JRC-ISPRA)" userId="S::jean-francois.pekel@ec.europa.eu::225b80c2-8fa2-4ea1-9760-906760c56947" providerId="AD" clId="Web-{916FFAC0-0FE9-4963-92A7-0D13F5971FB5}" dt="2021-02-22T10:55:29.127" v="1" actId="20577"/>
          <ac:spMkLst>
            <pc:docMk/>
            <pc:sldMk cId="3824568229" sldId="500"/>
            <ac:spMk id="5" creationId="{00000000-0000-0000-0000-000000000000}"/>
          </ac:spMkLst>
        </pc:spChg>
      </pc:sldChg>
    </pc:docChg>
  </pc:docChgLst>
  <pc:docChgLst>
    <pc:chgData name="SAN-MIGUEL Jesus (JRC-ISPRA)" userId="S::jesus.san-miguel@ec.europa.eu::ac6a2652-923a-403d-af22-41c9b43c868f" providerId="AD" clId="Web-{609CFF82-28D7-4017-A402-30FA606D66A1}"/>
    <pc:docChg chg="modSld">
      <pc:chgData name="SAN-MIGUEL Jesus (JRC-ISPRA)" userId="S::jesus.san-miguel@ec.europa.eu::ac6a2652-923a-403d-af22-41c9b43c868f" providerId="AD" clId="Web-{609CFF82-28D7-4017-A402-30FA606D66A1}" dt="2021-02-22T11:39:02.073" v="67" actId="14100"/>
      <pc:docMkLst>
        <pc:docMk/>
      </pc:docMkLst>
      <pc:sldChg chg="modSp">
        <pc:chgData name="SAN-MIGUEL Jesus (JRC-ISPRA)" userId="S::jesus.san-miguel@ec.europa.eu::ac6a2652-923a-403d-af22-41c9b43c868f" providerId="AD" clId="Web-{609CFF82-28D7-4017-A402-30FA606D66A1}" dt="2021-02-22T11:31:44.205" v="54" actId="20577"/>
        <pc:sldMkLst>
          <pc:docMk/>
          <pc:sldMk cId="1585694815" sldId="433"/>
        </pc:sldMkLst>
        <pc:spChg chg="mod">
          <ac:chgData name="SAN-MIGUEL Jesus (JRC-ISPRA)" userId="S::jesus.san-miguel@ec.europa.eu::ac6a2652-923a-403d-af22-41c9b43c868f" providerId="AD" clId="Web-{609CFF82-28D7-4017-A402-30FA606D66A1}" dt="2021-02-22T11:31:44.205" v="54" actId="20577"/>
          <ac:spMkLst>
            <pc:docMk/>
            <pc:sldMk cId="1585694815" sldId="433"/>
            <ac:spMk id="17" creationId="{00000000-0000-0000-0000-000000000000}"/>
          </ac:spMkLst>
        </pc:spChg>
      </pc:sldChg>
      <pc:sldChg chg="addSp delSp modSp">
        <pc:chgData name="SAN-MIGUEL Jesus (JRC-ISPRA)" userId="S::jesus.san-miguel@ec.europa.eu::ac6a2652-923a-403d-af22-41c9b43c868f" providerId="AD" clId="Web-{609CFF82-28D7-4017-A402-30FA606D66A1}" dt="2021-02-22T11:39:02.073" v="67" actId="14100"/>
        <pc:sldMkLst>
          <pc:docMk/>
          <pc:sldMk cId="2424514616" sldId="503"/>
        </pc:sldMkLst>
        <pc:spChg chg="del">
          <ac:chgData name="SAN-MIGUEL Jesus (JRC-ISPRA)" userId="S::jesus.san-miguel@ec.europa.eu::ac6a2652-923a-403d-af22-41c9b43c868f" providerId="AD" clId="Web-{609CFF82-28D7-4017-A402-30FA606D66A1}" dt="2021-02-22T11:35:13.475" v="55"/>
          <ac:spMkLst>
            <pc:docMk/>
            <pc:sldMk cId="2424514616" sldId="503"/>
            <ac:spMk id="4" creationId="{00000000-0000-0000-0000-000000000000}"/>
          </ac:spMkLst>
        </pc:spChg>
        <pc:picChg chg="add del mod">
          <ac:chgData name="SAN-MIGUEL Jesus (JRC-ISPRA)" userId="S::jesus.san-miguel@ec.europa.eu::ac6a2652-923a-403d-af22-41c9b43c868f" providerId="AD" clId="Web-{609CFF82-28D7-4017-A402-30FA606D66A1}" dt="2021-02-22T11:37:21.227" v="63"/>
          <ac:picMkLst>
            <pc:docMk/>
            <pc:sldMk cId="2424514616" sldId="503"/>
            <ac:picMk id="2" creationId="{2FCC96A8-5D02-4DDE-9444-35948F046FAB}"/>
          </ac:picMkLst>
        </pc:picChg>
        <pc:picChg chg="add mod">
          <ac:chgData name="SAN-MIGUEL Jesus (JRC-ISPRA)" userId="S::jesus.san-miguel@ec.europa.eu::ac6a2652-923a-403d-af22-41c9b43c868f" providerId="AD" clId="Web-{609CFF82-28D7-4017-A402-30FA606D66A1}" dt="2021-02-22T11:39:02.073" v="67" actId="14100"/>
          <ac:picMkLst>
            <pc:docMk/>
            <pc:sldMk cId="2424514616" sldId="503"/>
            <ac:picMk id="5" creationId="{1271F6CF-2221-4C73-B5FC-1F95DD8AFC0D}"/>
          </ac:picMkLst>
        </pc:picChg>
      </pc:sldChg>
    </pc:docChg>
  </pc:docChgLst>
  <pc:docChgLst>
    <pc:chgData name="BARBOSA Paulo (JRC-ISPRA)" userId="S::paulo.barbosa@ec.europa.eu::c94c9b6f-8b2c-4136-a4f7-251e12051439" providerId="AD" clId="Web-{969A707F-5ADC-49CF-BCBD-A7F4674D09D8}"/>
    <pc:docChg chg="addSld modSld modSection">
      <pc:chgData name="BARBOSA Paulo (JRC-ISPRA)" userId="S::paulo.barbosa@ec.europa.eu::c94c9b6f-8b2c-4136-a4f7-251e12051439" providerId="AD" clId="Web-{969A707F-5ADC-49CF-BCBD-A7F4674D09D8}" dt="2021-02-22T19:05:51.836" v="6"/>
      <pc:docMkLst>
        <pc:docMk/>
      </pc:docMkLst>
      <pc:sldChg chg="addSp delSp modSp">
        <pc:chgData name="BARBOSA Paulo (JRC-ISPRA)" userId="S::paulo.barbosa@ec.europa.eu::c94c9b6f-8b2c-4136-a4f7-251e12051439" providerId="AD" clId="Web-{969A707F-5ADC-49CF-BCBD-A7F4674D09D8}" dt="2021-02-22T19:05:51.836" v="6"/>
        <pc:sldMkLst>
          <pc:docMk/>
          <pc:sldMk cId="3175254772" sldId="454"/>
        </pc:sldMkLst>
        <pc:spChg chg="del">
          <ac:chgData name="BARBOSA Paulo (JRC-ISPRA)" userId="S::paulo.barbosa@ec.europa.eu::c94c9b6f-8b2c-4136-a4f7-251e12051439" providerId="AD" clId="Web-{969A707F-5ADC-49CF-BCBD-A7F4674D09D8}" dt="2021-02-22T19:04:42.941" v="0"/>
          <ac:spMkLst>
            <pc:docMk/>
            <pc:sldMk cId="3175254772" sldId="454"/>
            <ac:spMk id="5" creationId="{00000000-0000-0000-0000-000000000000}"/>
          </ac:spMkLst>
        </pc:spChg>
        <pc:spChg chg="add del mod">
          <ac:chgData name="BARBOSA Paulo (JRC-ISPRA)" userId="S::paulo.barbosa@ec.europa.eu::c94c9b6f-8b2c-4136-a4f7-251e12051439" providerId="AD" clId="Web-{969A707F-5ADC-49CF-BCBD-A7F4674D09D8}" dt="2021-02-22T19:05:21.037" v="2"/>
          <ac:spMkLst>
            <pc:docMk/>
            <pc:sldMk cId="3175254772" sldId="454"/>
            <ac:spMk id="6" creationId="{166ADF1A-EA7E-4BCF-AA56-3357802C1860}"/>
          </ac:spMkLst>
        </pc:spChg>
        <pc:picChg chg="add del mod ord">
          <ac:chgData name="BARBOSA Paulo (JRC-ISPRA)" userId="S::paulo.barbosa@ec.europa.eu::c94c9b6f-8b2c-4136-a4f7-251e12051439" providerId="AD" clId="Web-{969A707F-5ADC-49CF-BCBD-A7F4674D09D8}" dt="2021-02-22T19:05:15.396" v="1"/>
          <ac:picMkLst>
            <pc:docMk/>
            <pc:sldMk cId="3175254772" sldId="454"/>
            <ac:picMk id="2" creationId="{08CD15E0-F191-4284-BB7C-D45BF502A276}"/>
          </ac:picMkLst>
        </pc:picChg>
        <pc:picChg chg="add del mod">
          <ac:chgData name="BARBOSA Paulo (JRC-ISPRA)" userId="S::paulo.barbosa@ec.europa.eu::c94c9b6f-8b2c-4136-a4f7-251e12051439" providerId="AD" clId="Web-{969A707F-5ADC-49CF-BCBD-A7F4674D09D8}" dt="2021-02-22T19:05:51.836" v="6"/>
          <ac:picMkLst>
            <pc:docMk/>
            <pc:sldMk cId="3175254772" sldId="454"/>
            <ac:picMk id="7" creationId="{A5DD7E05-D302-4D30-85C4-75DA977E0450}"/>
          </ac:picMkLst>
        </pc:picChg>
      </pc:sldChg>
      <pc:sldChg chg="add replId">
        <pc:chgData name="BARBOSA Paulo (JRC-ISPRA)" userId="S::paulo.barbosa@ec.europa.eu::c94c9b6f-8b2c-4136-a4f7-251e12051439" providerId="AD" clId="Web-{969A707F-5ADC-49CF-BCBD-A7F4674D09D8}" dt="2021-02-22T19:05:24.569" v="3"/>
        <pc:sldMkLst>
          <pc:docMk/>
          <pc:sldMk cId="3778304663" sldId="512"/>
        </pc:sldMkLst>
      </pc:sldChg>
      <pc:sldChg chg="add replId">
        <pc:chgData name="BARBOSA Paulo (JRC-ISPRA)" userId="S::paulo.barbosa@ec.europa.eu::c94c9b6f-8b2c-4136-a4f7-251e12051439" providerId="AD" clId="Web-{969A707F-5ADC-49CF-BCBD-A7F4674D09D8}" dt="2021-02-22T19:05:27.256" v="4"/>
        <pc:sldMkLst>
          <pc:docMk/>
          <pc:sldMk cId="963277701" sldId="513"/>
        </pc:sldMkLst>
      </pc:sldChg>
    </pc:docChg>
  </pc:docChgLst>
  <pc:docChgLst>
    <pc:chgData name="SPRUYT Peter (JRC-ISPRA)" userId="S::peter.spruyt@ec.europa.eu::633f627d-5fc3-416c-8a1d-c140df6114f6" providerId="AD" clId="Web-{201D84A6-65D2-4D83-90C9-8027BD7F17E9}"/>
    <pc:docChg chg="addSld delSld modSld modSection">
      <pc:chgData name="SPRUYT Peter (JRC-ISPRA)" userId="S::peter.spruyt@ec.europa.eu::633f627d-5fc3-416c-8a1d-c140df6114f6" providerId="AD" clId="Web-{201D84A6-65D2-4D83-90C9-8027BD7F17E9}" dt="2021-02-22T12:37:47.006" v="12" actId="20577"/>
      <pc:docMkLst>
        <pc:docMk/>
      </pc:docMkLst>
      <pc:sldChg chg="addSp modSp">
        <pc:chgData name="SPRUYT Peter (JRC-ISPRA)" userId="S::peter.spruyt@ec.europa.eu::633f627d-5fc3-416c-8a1d-c140df6114f6" providerId="AD" clId="Web-{201D84A6-65D2-4D83-90C9-8027BD7F17E9}" dt="2021-02-22T12:37:32.209" v="9" actId="20577"/>
        <pc:sldMkLst>
          <pc:docMk/>
          <pc:sldMk cId="3843963491" sldId="502"/>
        </pc:sldMkLst>
        <pc:spChg chg="add mod">
          <ac:chgData name="SPRUYT Peter (JRC-ISPRA)" userId="S::peter.spruyt@ec.europa.eu::633f627d-5fc3-416c-8a1d-c140df6114f6" providerId="AD" clId="Web-{201D84A6-65D2-4D83-90C9-8027BD7F17E9}" dt="2021-02-22T12:37:32.209" v="9" actId="20577"/>
          <ac:spMkLst>
            <pc:docMk/>
            <pc:sldMk cId="3843963491" sldId="502"/>
            <ac:spMk id="5" creationId="{73EDC130-B099-4776-B734-F3044A72B2BD}"/>
          </ac:spMkLst>
        </pc:spChg>
      </pc:sldChg>
      <pc:sldChg chg="modSp add">
        <pc:chgData name="SPRUYT Peter (JRC-ISPRA)" userId="S::peter.spruyt@ec.europa.eu::633f627d-5fc3-416c-8a1d-c140df6114f6" providerId="AD" clId="Web-{201D84A6-65D2-4D83-90C9-8027BD7F17E9}" dt="2021-02-22T12:37:47.006" v="12" actId="20577"/>
        <pc:sldMkLst>
          <pc:docMk/>
          <pc:sldMk cId="4030560721" sldId="505"/>
        </pc:sldMkLst>
        <pc:spChg chg="mod">
          <ac:chgData name="SPRUYT Peter (JRC-ISPRA)" userId="S::peter.spruyt@ec.europa.eu::633f627d-5fc3-416c-8a1d-c140df6114f6" providerId="AD" clId="Web-{201D84A6-65D2-4D83-90C9-8027BD7F17E9}" dt="2021-02-22T12:37:47.006" v="12" actId="20577"/>
          <ac:spMkLst>
            <pc:docMk/>
            <pc:sldMk cId="4030560721" sldId="505"/>
            <ac:spMk id="3" creationId="{4D28B9B1-A028-4F39-B80A-A98EE7F88528}"/>
          </ac:spMkLst>
        </pc:spChg>
      </pc:sldChg>
      <pc:sldChg chg="addSp delSp modSp add del">
        <pc:chgData name="SPRUYT Peter (JRC-ISPRA)" userId="S::peter.spruyt@ec.europa.eu::633f627d-5fc3-416c-8a1d-c140df6114f6" providerId="AD" clId="Web-{201D84A6-65D2-4D83-90C9-8027BD7F17E9}" dt="2021-02-22T12:37:35.787" v="10"/>
        <pc:sldMkLst>
          <pc:docMk/>
          <pc:sldMk cId="3506385177" sldId="506"/>
        </pc:sldMkLst>
        <pc:spChg chg="del">
          <ac:chgData name="SPRUYT Peter (JRC-ISPRA)" userId="S::peter.spruyt@ec.europa.eu::633f627d-5fc3-416c-8a1d-c140df6114f6" providerId="AD" clId="Web-{201D84A6-65D2-4D83-90C9-8027BD7F17E9}" dt="2021-02-22T12:37:02.740" v="2"/>
          <ac:spMkLst>
            <pc:docMk/>
            <pc:sldMk cId="3506385177" sldId="506"/>
            <ac:spMk id="2" creationId="{CE7AC32F-6AB0-4EFB-8B92-FF0DEBB27C9E}"/>
          </ac:spMkLst>
        </pc:spChg>
        <pc:spChg chg="add mod">
          <ac:chgData name="SPRUYT Peter (JRC-ISPRA)" userId="S::peter.spruyt@ec.europa.eu::633f627d-5fc3-416c-8a1d-c140df6114f6" providerId="AD" clId="Web-{201D84A6-65D2-4D83-90C9-8027BD7F17E9}" dt="2021-02-22T12:37:02.740" v="2"/>
          <ac:spMkLst>
            <pc:docMk/>
            <pc:sldMk cId="3506385177" sldId="506"/>
            <ac:spMk id="5" creationId="{6F43748A-0E4C-4AAF-B132-8D402FE085F1}"/>
          </ac:spMkLst>
        </pc:spChg>
      </pc:sldChg>
      <pc:sldMasterChg chg="addSldLayout">
        <pc:chgData name="SPRUYT Peter (JRC-ISPRA)" userId="S::peter.spruyt@ec.europa.eu::633f627d-5fc3-416c-8a1d-c140df6114f6" providerId="AD" clId="Web-{201D84A6-65D2-4D83-90C9-8027BD7F17E9}" dt="2021-02-22T12:36:47.912" v="0"/>
        <pc:sldMasterMkLst>
          <pc:docMk/>
          <pc:sldMasterMk cId="554710720" sldId="2147483689"/>
        </pc:sldMasterMkLst>
        <pc:sldLayoutChg chg="add">
          <pc:chgData name="SPRUYT Peter (JRC-ISPRA)" userId="S::peter.spruyt@ec.europa.eu::633f627d-5fc3-416c-8a1d-c140df6114f6" providerId="AD" clId="Web-{201D84A6-65D2-4D83-90C9-8027BD7F17E9}" dt="2021-02-22T12:36:47.912" v="0"/>
          <pc:sldLayoutMkLst>
            <pc:docMk/>
            <pc:sldMasterMk cId="554710720" sldId="2147483689"/>
            <pc:sldLayoutMk cId="204616050" sldId="2147483701"/>
          </pc:sldLayoutMkLst>
        </pc:sldLayoutChg>
      </pc:sldMasterChg>
    </pc:docChg>
  </pc:docChgLst>
  <pc:docChgLst>
    <pc:chgData name="DALMASSO Simone (JRC-ISPRA)" userId="S::simone.dalmasso@ec.europa.eu::5d5c4838-00dd-43de-87ef-0c19a6af053a" providerId="AD" clId="Web-{6886BA0A-AA5F-350B-9DB7-9F636712F0FF}"/>
    <pc:docChg chg="modSld">
      <pc:chgData name="DALMASSO Simone (JRC-ISPRA)" userId="S::simone.dalmasso@ec.europa.eu::5d5c4838-00dd-43de-87ef-0c19a6af053a" providerId="AD" clId="Web-{6886BA0A-AA5F-350B-9DB7-9F636712F0FF}" dt="2021-02-22T14:09:02.036" v="235" actId="1076"/>
      <pc:docMkLst>
        <pc:docMk/>
      </pc:docMkLst>
      <pc:sldChg chg="addSp modSp">
        <pc:chgData name="DALMASSO Simone (JRC-ISPRA)" userId="S::simone.dalmasso@ec.europa.eu::5d5c4838-00dd-43de-87ef-0c19a6af053a" providerId="AD" clId="Web-{6886BA0A-AA5F-350B-9DB7-9F636712F0FF}" dt="2021-02-22T14:09:02.036" v="235" actId="1076"/>
        <pc:sldMkLst>
          <pc:docMk/>
          <pc:sldMk cId="2772285309" sldId="449"/>
        </pc:sldMkLst>
        <pc:spChg chg="add mod">
          <ac:chgData name="DALMASSO Simone (JRC-ISPRA)" userId="S::simone.dalmasso@ec.europa.eu::5d5c4838-00dd-43de-87ef-0c19a6af053a" providerId="AD" clId="Web-{6886BA0A-AA5F-350B-9DB7-9F636712F0FF}" dt="2021-02-22T12:43:41.713" v="49" actId="1076"/>
          <ac:spMkLst>
            <pc:docMk/>
            <pc:sldMk cId="2772285309" sldId="449"/>
            <ac:spMk id="3" creationId="{CCE68A17-7D40-4736-B005-F4EB5C174E88}"/>
          </ac:spMkLst>
        </pc:spChg>
        <pc:spChg chg="add mod">
          <ac:chgData name="DALMASSO Simone (JRC-ISPRA)" userId="S::simone.dalmasso@ec.europa.eu::5d5c4838-00dd-43de-87ef-0c19a6af053a" providerId="AD" clId="Web-{6886BA0A-AA5F-350B-9DB7-9F636712F0FF}" dt="2021-02-22T14:09:02.036" v="235" actId="1076"/>
          <ac:spMkLst>
            <pc:docMk/>
            <pc:sldMk cId="2772285309" sldId="449"/>
            <ac:spMk id="6" creationId="{BBC6C3E0-F6B0-4288-8ACA-0B81BA30485F}"/>
          </ac:spMkLst>
        </pc:spChg>
        <pc:picChg chg="mod">
          <ac:chgData name="DALMASSO Simone (JRC-ISPRA)" userId="S::simone.dalmasso@ec.europa.eu::5d5c4838-00dd-43de-87ef-0c19a6af053a" providerId="AD" clId="Web-{6886BA0A-AA5F-350B-9DB7-9F636712F0FF}" dt="2021-02-22T14:07:03.310" v="232" actId="1076"/>
          <ac:picMkLst>
            <pc:docMk/>
            <pc:sldMk cId="2772285309" sldId="449"/>
            <ac:picMk id="2" creationId="{B7B1E8AD-C7BD-42CD-8BCD-E1080DEE39A4}"/>
          </ac:picMkLst>
        </pc:picChg>
        <pc:picChg chg="add mod">
          <ac:chgData name="DALMASSO Simone (JRC-ISPRA)" userId="S::simone.dalmasso@ec.europa.eu::5d5c4838-00dd-43de-87ef-0c19a6af053a" providerId="AD" clId="Web-{6886BA0A-AA5F-350B-9DB7-9F636712F0FF}" dt="2021-02-22T14:07:12.810" v="234" actId="1076"/>
          <ac:picMkLst>
            <pc:docMk/>
            <pc:sldMk cId="2772285309" sldId="449"/>
            <ac:picMk id="5" creationId="{0C05CFFA-9166-482D-9443-9CCF7A44B7E2}"/>
          </ac:picMkLst>
        </pc:picChg>
      </pc:sldChg>
    </pc:docChg>
  </pc:docChgLst>
  <pc:docChgLst>
    <pc:chgData name="DALMASSO Simone (JRC-ISPRA)" userId="S::simone.dalmasso@ec.europa.eu::5d5c4838-00dd-43de-87ef-0c19a6af053a" providerId="AD" clId="Web-{F994B3CE-0069-B62F-A4F6-1E4459A5F9BA}"/>
    <pc:docChg chg="modSld">
      <pc:chgData name="DALMASSO Simone (JRC-ISPRA)" userId="S::simone.dalmasso@ec.europa.eu::5d5c4838-00dd-43de-87ef-0c19a6af053a" providerId="AD" clId="Web-{F994B3CE-0069-B62F-A4F6-1E4459A5F9BA}" dt="2021-02-22T12:42:41.042" v="2" actId="1076"/>
      <pc:docMkLst>
        <pc:docMk/>
      </pc:docMkLst>
      <pc:sldChg chg="addSp delSp modSp">
        <pc:chgData name="DALMASSO Simone (JRC-ISPRA)" userId="S::simone.dalmasso@ec.europa.eu::5d5c4838-00dd-43de-87ef-0c19a6af053a" providerId="AD" clId="Web-{F994B3CE-0069-B62F-A4F6-1E4459A5F9BA}" dt="2021-02-22T12:42:41.042" v="2" actId="1076"/>
        <pc:sldMkLst>
          <pc:docMk/>
          <pc:sldMk cId="2772285309" sldId="449"/>
        </pc:sldMkLst>
        <pc:spChg chg="del">
          <ac:chgData name="DALMASSO Simone (JRC-ISPRA)" userId="S::simone.dalmasso@ec.europa.eu::5d5c4838-00dd-43de-87ef-0c19a6af053a" providerId="AD" clId="Web-{F994B3CE-0069-B62F-A4F6-1E4459A5F9BA}" dt="2021-02-22T12:42:34.073" v="0"/>
          <ac:spMkLst>
            <pc:docMk/>
            <pc:sldMk cId="2772285309" sldId="449"/>
            <ac:spMk id="5" creationId="{00000000-0000-0000-0000-000000000000}"/>
          </ac:spMkLst>
        </pc:spChg>
        <pc:picChg chg="add mod ord">
          <ac:chgData name="DALMASSO Simone (JRC-ISPRA)" userId="S::simone.dalmasso@ec.europa.eu::5d5c4838-00dd-43de-87ef-0c19a6af053a" providerId="AD" clId="Web-{F994B3CE-0069-B62F-A4F6-1E4459A5F9BA}" dt="2021-02-22T12:42:41.042" v="2" actId="1076"/>
          <ac:picMkLst>
            <pc:docMk/>
            <pc:sldMk cId="2772285309" sldId="449"/>
            <ac:picMk id="2" creationId="{B7B1E8AD-C7BD-42CD-8BCD-E1080DEE39A4}"/>
          </ac:picMkLst>
        </pc:picChg>
      </pc:sldChg>
    </pc:docChg>
  </pc:docChgLst>
  <pc:docChgLst>
    <pc:chgData name="BROGLIA Marco (JRC-ISPRA)" userId="S::marco.broglia@ec.europa.eu::d61cc7ed-6830-42bc-8274-b87b6af738cc" providerId="AD" clId="Web-{31EC4A01-A360-906C-3741-CF73BD5A5D0A}"/>
    <pc:docChg chg="addSld delSld modSld sldOrd modSection">
      <pc:chgData name="BROGLIA Marco (JRC-ISPRA)" userId="S::marco.broglia@ec.europa.eu::d61cc7ed-6830-42bc-8274-b87b6af738cc" providerId="AD" clId="Web-{31EC4A01-A360-906C-3741-CF73BD5A5D0A}" dt="2021-02-22T17:24:14.245" v="61"/>
      <pc:docMkLst>
        <pc:docMk/>
      </pc:docMkLst>
      <pc:sldChg chg="modSp">
        <pc:chgData name="BROGLIA Marco (JRC-ISPRA)" userId="S::marco.broglia@ec.europa.eu::d61cc7ed-6830-42bc-8274-b87b6af738cc" providerId="AD" clId="Web-{31EC4A01-A360-906C-3741-CF73BD5A5D0A}" dt="2021-02-22T13:36:59.304" v="8" actId="20577"/>
        <pc:sldMkLst>
          <pc:docMk/>
          <pc:sldMk cId="2564815427" sldId="439"/>
        </pc:sldMkLst>
        <pc:spChg chg="mod">
          <ac:chgData name="BROGLIA Marco (JRC-ISPRA)" userId="S::marco.broglia@ec.europa.eu::d61cc7ed-6830-42bc-8274-b87b6af738cc" providerId="AD" clId="Web-{31EC4A01-A360-906C-3741-CF73BD5A5D0A}" dt="2021-02-22T13:36:59.304" v="8" actId="20577"/>
          <ac:spMkLst>
            <pc:docMk/>
            <pc:sldMk cId="2564815427" sldId="439"/>
            <ac:spMk id="4" creationId="{00000000-0000-0000-0000-000000000000}"/>
          </ac:spMkLst>
        </pc:spChg>
      </pc:sldChg>
      <pc:sldChg chg="addSp delSp modSp">
        <pc:chgData name="BROGLIA Marco (JRC-ISPRA)" userId="S::marco.broglia@ec.europa.eu::d61cc7ed-6830-42bc-8274-b87b6af738cc" providerId="AD" clId="Web-{31EC4A01-A360-906C-3741-CF73BD5A5D0A}" dt="2021-02-22T17:12:27.064" v="50"/>
        <pc:sldMkLst>
          <pc:docMk/>
          <pc:sldMk cId="4108643214" sldId="445"/>
        </pc:sldMkLst>
        <pc:picChg chg="add del mod">
          <ac:chgData name="BROGLIA Marco (JRC-ISPRA)" userId="S::marco.broglia@ec.europa.eu::d61cc7ed-6830-42bc-8274-b87b6af738cc" providerId="AD" clId="Web-{31EC4A01-A360-906C-3741-CF73BD5A5D0A}" dt="2021-02-22T17:12:27.064" v="50"/>
          <ac:picMkLst>
            <pc:docMk/>
            <pc:sldMk cId="4108643214" sldId="445"/>
            <ac:picMk id="2" creationId="{ADE71B85-A341-4155-A429-0C931A9783D3}"/>
          </ac:picMkLst>
        </pc:picChg>
      </pc:sldChg>
      <pc:sldChg chg="del">
        <pc:chgData name="BROGLIA Marco (JRC-ISPRA)" userId="S::marco.broglia@ec.europa.eu::d61cc7ed-6830-42bc-8274-b87b6af738cc" providerId="AD" clId="Web-{31EC4A01-A360-906C-3741-CF73BD5A5D0A}" dt="2021-02-22T17:11:35.703" v="47"/>
        <pc:sldMkLst>
          <pc:docMk/>
          <pc:sldMk cId="3367113856" sldId="451"/>
        </pc:sldMkLst>
      </pc:sldChg>
      <pc:sldChg chg="modSp">
        <pc:chgData name="BROGLIA Marco (JRC-ISPRA)" userId="S::marco.broglia@ec.europa.eu::d61cc7ed-6830-42bc-8274-b87b6af738cc" providerId="AD" clId="Web-{31EC4A01-A360-906C-3741-CF73BD5A5D0A}" dt="2021-02-22T13:37:35.977" v="40" actId="20577"/>
        <pc:sldMkLst>
          <pc:docMk/>
          <pc:sldMk cId="3824568229" sldId="500"/>
        </pc:sldMkLst>
        <pc:spChg chg="mod">
          <ac:chgData name="BROGLIA Marco (JRC-ISPRA)" userId="S::marco.broglia@ec.europa.eu::d61cc7ed-6830-42bc-8274-b87b6af738cc" providerId="AD" clId="Web-{31EC4A01-A360-906C-3741-CF73BD5A5D0A}" dt="2021-02-22T13:37:35.977" v="40" actId="20577"/>
          <ac:spMkLst>
            <pc:docMk/>
            <pc:sldMk cId="3824568229" sldId="500"/>
            <ac:spMk id="5" creationId="{00000000-0000-0000-0000-000000000000}"/>
          </ac:spMkLst>
        </pc:spChg>
      </pc:sldChg>
      <pc:sldChg chg="add">
        <pc:chgData name="BROGLIA Marco (JRC-ISPRA)" userId="S::marco.broglia@ec.europa.eu::d61cc7ed-6830-42bc-8274-b87b6af738cc" providerId="AD" clId="Web-{31EC4A01-A360-906C-3741-CF73BD5A5D0A}" dt="2021-02-22T17:10:27.779" v="41"/>
        <pc:sldMkLst>
          <pc:docMk/>
          <pc:sldMk cId="1279814336" sldId="506"/>
        </pc:sldMkLst>
      </pc:sldChg>
      <pc:sldChg chg="addSp delSp modSp add">
        <pc:chgData name="BROGLIA Marco (JRC-ISPRA)" userId="S::marco.broglia@ec.europa.eu::d61cc7ed-6830-42bc-8274-b87b6af738cc" providerId="AD" clId="Web-{31EC4A01-A360-906C-3741-CF73BD5A5D0A}" dt="2021-02-22T17:12:40.393" v="54"/>
        <pc:sldMkLst>
          <pc:docMk/>
          <pc:sldMk cId="992170104" sldId="507"/>
        </pc:sldMkLst>
        <pc:picChg chg="add del mod">
          <ac:chgData name="BROGLIA Marco (JRC-ISPRA)" userId="S::marco.broglia@ec.europa.eu::d61cc7ed-6830-42bc-8274-b87b6af738cc" providerId="AD" clId="Web-{31EC4A01-A360-906C-3741-CF73BD5A5D0A}" dt="2021-02-22T17:12:40.393" v="54"/>
          <ac:picMkLst>
            <pc:docMk/>
            <pc:sldMk cId="992170104" sldId="507"/>
            <ac:picMk id="2" creationId="{12518284-6A26-4AB8-8F0C-0A042FD45A3E}"/>
          </ac:picMkLst>
        </pc:picChg>
      </pc:sldChg>
      <pc:sldChg chg="modSp add">
        <pc:chgData name="BROGLIA Marco (JRC-ISPRA)" userId="S::marco.broglia@ec.europa.eu::d61cc7ed-6830-42bc-8274-b87b6af738cc" providerId="AD" clId="Web-{31EC4A01-A360-906C-3741-CF73BD5A5D0A}" dt="2021-02-22T17:14:16.880" v="60" actId="20577"/>
        <pc:sldMkLst>
          <pc:docMk/>
          <pc:sldMk cId="3471954804" sldId="508"/>
        </pc:sldMkLst>
        <pc:spChg chg="mod">
          <ac:chgData name="BROGLIA Marco (JRC-ISPRA)" userId="S::marco.broglia@ec.europa.eu::d61cc7ed-6830-42bc-8274-b87b6af738cc" providerId="AD" clId="Web-{31EC4A01-A360-906C-3741-CF73BD5A5D0A}" dt="2021-02-22T17:14:16.880" v="60" actId="20577"/>
          <ac:spMkLst>
            <pc:docMk/>
            <pc:sldMk cId="3471954804" sldId="508"/>
            <ac:spMk id="2" creationId="{9C52F86F-B649-4F51-95A2-BCB385CDE8E6}"/>
          </ac:spMkLst>
        </pc:spChg>
      </pc:sldChg>
      <pc:sldChg chg="add">
        <pc:chgData name="BROGLIA Marco (JRC-ISPRA)" userId="S::marco.broglia@ec.europa.eu::d61cc7ed-6830-42bc-8274-b87b6af738cc" providerId="AD" clId="Web-{31EC4A01-A360-906C-3741-CF73BD5A5D0A}" dt="2021-02-22T17:11:27.937" v="44"/>
        <pc:sldMkLst>
          <pc:docMk/>
          <pc:sldMk cId="2142208983" sldId="509"/>
        </pc:sldMkLst>
      </pc:sldChg>
      <pc:sldChg chg="add ord">
        <pc:chgData name="BROGLIA Marco (JRC-ISPRA)" userId="S::marco.broglia@ec.europa.eu::d61cc7ed-6830-42bc-8274-b87b6af738cc" providerId="AD" clId="Web-{31EC4A01-A360-906C-3741-CF73BD5A5D0A}" dt="2021-02-22T17:24:14.245" v="61"/>
        <pc:sldMkLst>
          <pc:docMk/>
          <pc:sldMk cId="2892711538" sldId="510"/>
        </pc:sldMkLst>
      </pc:sldChg>
      <pc:sldChg chg="add">
        <pc:chgData name="BROGLIA Marco (JRC-ISPRA)" userId="S::marco.broglia@ec.europa.eu::d61cc7ed-6830-42bc-8274-b87b6af738cc" providerId="AD" clId="Web-{31EC4A01-A360-906C-3741-CF73BD5A5D0A}" dt="2021-02-22T17:11:28.937" v="46"/>
        <pc:sldMkLst>
          <pc:docMk/>
          <pc:sldMk cId="927820869" sldId="511"/>
        </pc:sldMkLst>
      </pc:sldChg>
    </pc:docChg>
  </pc:docChgLst>
  <pc:docChgLst>
    <pc:chgData name="SALAMON Peter (JRC-ISPRA)" userId="S::peter.salamon@ec.europa.eu::19a8c4a9-8397-4b1c-83f2-3bf74439ff89" providerId="AD" clId="Web-{1C93F201-4471-4FDF-82E1-FC32673BB5E6}"/>
    <pc:docChg chg="modSld">
      <pc:chgData name="SALAMON Peter (JRC-ISPRA)" userId="S::peter.salamon@ec.europa.eu::19a8c4a9-8397-4b1c-83f2-3bf74439ff89" providerId="AD" clId="Web-{1C93F201-4471-4FDF-82E1-FC32673BB5E6}" dt="2021-02-19T13:37:07.124" v="62" actId="20577"/>
      <pc:docMkLst>
        <pc:docMk/>
      </pc:docMkLst>
      <pc:sldChg chg="addSp delSp modSp">
        <pc:chgData name="SALAMON Peter (JRC-ISPRA)" userId="S::peter.salamon@ec.europa.eu::19a8c4a9-8397-4b1c-83f2-3bf74439ff89" providerId="AD" clId="Web-{1C93F201-4471-4FDF-82E1-FC32673BB5E6}" dt="2021-02-19T13:36:28.106" v="55" actId="1076"/>
        <pc:sldMkLst>
          <pc:docMk/>
          <pc:sldMk cId="507231151" sldId="435"/>
        </pc:sldMkLst>
        <pc:spChg chg="add del mod">
          <ac:chgData name="SALAMON Peter (JRC-ISPRA)" userId="S::peter.salamon@ec.europa.eu::19a8c4a9-8397-4b1c-83f2-3bf74439ff89" providerId="AD" clId="Web-{1C93F201-4471-4FDF-82E1-FC32673BB5E6}" dt="2021-02-19T13:35:12.758" v="27"/>
          <ac:spMkLst>
            <pc:docMk/>
            <pc:sldMk cId="507231151" sldId="435"/>
            <ac:spMk id="2" creationId="{0104ECB2-0DAA-488F-9320-8CD36E62D7DB}"/>
          </ac:spMkLst>
        </pc:spChg>
        <pc:spChg chg="add mod">
          <ac:chgData name="SALAMON Peter (JRC-ISPRA)" userId="S::peter.salamon@ec.europa.eu::19a8c4a9-8397-4b1c-83f2-3bf74439ff89" providerId="AD" clId="Web-{1C93F201-4471-4FDF-82E1-FC32673BB5E6}" dt="2021-02-19T13:36:28.106" v="55" actId="1076"/>
          <ac:spMkLst>
            <pc:docMk/>
            <pc:sldMk cId="507231151" sldId="435"/>
            <ac:spMk id="4" creationId="{2232BFA8-388C-47B6-9951-897DFAD8CECD}"/>
          </ac:spMkLst>
        </pc:spChg>
        <pc:picChg chg="mod">
          <ac:chgData name="SALAMON Peter (JRC-ISPRA)" userId="S::peter.salamon@ec.europa.eu::19a8c4a9-8397-4b1c-83f2-3bf74439ff89" providerId="AD" clId="Web-{1C93F201-4471-4FDF-82E1-FC32673BB5E6}" dt="2021-02-19T13:36:25.965" v="54" actId="1076"/>
          <ac:picMkLst>
            <pc:docMk/>
            <pc:sldMk cId="507231151" sldId="435"/>
            <ac:picMk id="12" creationId="{00000000-0000-0000-0000-000000000000}"/>
          </ac:picMkLst>
        </pc:picChg>
      </pc:sldChg>
      <pc:sldChg chg="modSp">
        <pc:chgData name="SALAMON Peter (JRC-ISPRA)" userId="S::peter.salamon@ec.europa.eu::19a8c4a9-8397-4b1c-83f2-3bf74439ff89" providerId="AD" clId="Web-{1C93F201-4471-4FDF-82E1-FC32673BB5E6}" dt="2021-02-19T13:37:07.124" v="62" actId="20577"/>
        <pc:sldMkLst>
          <pc:docMk/>
          <pc:sldMk cId="2564815427" sldId="439"/>
        </pc:sldMkLst>
        <pc:spChg chg="mod">
          <ac:chgData name="SALAMON Peter (JRC-ISPRA)" userId="S::peter.salamon@ec.europa.eu::19a8c4a9-8397-4b1c-83f2-3bf74439ff89" providerId="AD" clId="Web-{1C93F201-4471-4FDF-82E1-FC32673BB5E6}" dt="2021-02-19T13:37:07.124" v="62" actId="20577"/>
          <ac:spMkLst>
            <pc:docMk/>
            <pc:sldMk cId="2564815427" sldId="439"/>
            <ac:spMk id="4" creationId="{00000000-0000-0000-0000-000000000000}"/>
          </ac:spMkLst>
        </pc:spChg>
      </pc:sldChg>
    </pc:docChg>
  </pc:docChgLst>
  <pc:docChgLst>
    <pc:chgData name="PEKEL Jean-Francois (JRC-ISPRA)" userId="S::jean-francois.pekel@ec.europa.eu::225b80c2-8fa2-4ea1-9760-906760c56947" providerId="AD" clId="Web-{6985E16E-9EA1-48EC-B6B2-2C57A445A9E9}"/>
    <pc:docChg chg="modSld">
      <pc:chgData name="PEKEL Jean-Francois (JRC-ISPRA)" userId="S::jean-francois.pekel@ec.europa.eu::225b80c2-8fa2-4ea1-9760-906760c56947" providerId="AD" clId="Web-{6985E16E-9EA1-48EC-B6B2-2C57A445A9E9}" dt="2021-02-18T17:36:06.206" v="2" actId="1076"/>
      <pc:docMkLst>
        <pc:docMk/>
      </pc:docMkLst>
      <pc:sldChg chg="modSp">
        <pc:chgData name="PEKEL Jean-Francois (JRC-ISPRA)" userId="S::jean-francois.pekel@ec.europa.eu::225b80c2-8fa2-4ea1-9760-906760c56947" providerId="AD" clId="Web-{6985E16E-9EA1-48EC-B6B2-2C57A445A9E9}" dt="2021-02-18T17:36:06.206" v="2" actId="1076"/>
        <pc:sldMkLst>
          <pc:docMk/>
          <pc:sldMk cId="4083116025" sldId="436"/>
        </pc:sldMkLst>
        <pc:picChg chg="mod">
          <ac:chgData name="PEKEL Jean-Francois (JRC-ISPRA)" userId="S::jean-francois.pekel@ec.europa.eu::225b80c2-8fa2-4ea1-9760-906760c56947" providerId="AD" clId="Web-{6985E16E-9EA1-48EC-B6B2-2C57A445A9E9}" dt="2021-02-18T17:35:55.190" v="0" actId="1076"/>
          <ac:picMkLst>
            <pc:docMk/>
            <pc:sldMk cId="4083116025" sldId="436"/>
            <ac:picMk id="2" creationId="{00000000-0000-0000-0000-000000000000}"/>
          </ac:picMkLst>
        </pc:picChg>
        <pc:picChg chg="mod">
          <ac:chgData name="PEKEL Jean-Francois (JRC-ISPRA)" userId="S::jean-francois.pekel@ec.europa.eu::225b80c2-8fa2-4ea1-9760-906760c56947" providerId="AD" clId="Web-{6985E16E-9EA1-48EC-B6B2-2C57A445A9E9}" dt="2021-02-18T17:36:01.565" v="1" actId="1076"/>
          <ac:picMkLst>
            <pc:docMk/>
            <pc:sldMk cId="4083116025" sldId="436"/>
            <ac:picMk id="5" creationId="{00000000-0000-0000-0000-000000000000}"/>
          </ac:picMkLst>
        </pc:picChg>
        <pc:picChg chg="mod">
          <ac:chgData name="PEKEL Jean-Francois (JRC-ISPRA)" userId="S::jean-francois.pekel@ec.europa.eu::225b80c2-8fa2-4ea1-9760-906760c56947" providerId="AD" clId="Web-{6985E16E-9EA1-48EC-B6B2-2C57A445A9E9}" dt="2021-02-18T17:36:06.206" v="2" actId="1076"/>
          <ac:picMkLst>
            <pc:docMk/>
            <pc:sldMk cId="4083116025" sldId="436"/>
            <ac:picMk id="6" creationId="{00000000-0000-0000-0000-000000000000}"/>
          </ac:picMkLst>
        </pc:picChg>
      </pc:sldChg>
    </pc:docChg>
  </pc:docChgLst>
  <pc:docChgLst>
    <pc:chgData name="SPRUYT Peter (JRC-ISPRA)" userId="S::peter.spruyt@ec.europa.eu::633f627d-5fc3-416c-8a1d-c140df6114f6" providerId="AD" clId="Web-{4351A6F1-71C1-4185-8C86-9D1277697C8D}"/>
    <pc:docChg chg="modSld">
      <pc:chgData name="SPRUYT Peter (JRC-ISPRA)" userId="S::peter.spruyt@ec.europa.eu::633f627d-5fc3-416c-8a1d-c140df6114f6" providerId="AD" clId="Web-{4351A6F1-71C1-4185-8C86-9D1277697C8D}" dt="2021-02-22T12:16:46.985" v="4" actId="14100"/>
      <pc:docMkLst>
        <pc:docMk/>
      </pc:docMkLst>
      <pc:sldChg chg="modSp">
        <pc:chgData name="SPRUYT Peter (JRC-ISPRA)" userId="S::peter.spruyt@ec.europa.eu::633f627d-5fc3-416c-8a1d-c140df6114f6" providerId="AD" clId="Web-{4351A6F1-71C1-4185-8C86-9D1277697C8D}" dt="2021-02-22T12:16:46.985" v="4" actId="14100"/>
        <pc:sldMkLst>
          <pc:docMk/>
          <pc:sldMk cId="3843963491" sldId="502"/>
        </pc:sldMkLst>
        <pc:spChg chg="mod">
          <ac:chgData name="SPRUYT Peter (JRC-ISPRA)" userId="S::peter.spruyt@ec.europa.eu::633f627d-5fc3-416c-8a1d-c140df6114f6" providerId="AD" clId="Web-{4351A6F1-71C1-4185-8C86-9D1277697C8D}" dt="2021-02-22T12:16:46.985" v="4" actId="14100"/>
          <ac:spMkLst>
            <pc:docMk/>
            <pc:sldMk cId="3843963491" sldId="502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AE868-BE43-5D4D-B639-2925ECB8E6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52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AE868-BE43-5D4D-B639-2925ECB8E6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54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JRC_Slides_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4845845"/>
            <a:ext cx="612775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17947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575">
              <a:solidFill>
                <a:srgbClr val="FFFFFF"/>
              </a:solidFill>
            </a:endParaRPr>
          </a:p>
        </p:txBody>
      </p:sp>
      <p:pic>
        <p:nvPicPr>
          <p:cNvPr id="5" name="Picture 10" descr="JRC_Slides_Logo_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194073"/>
            <a:ext cx="1435100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209192"/>
            <a:ext cx="7869600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73813" y="4819650"/>
            <a:ext cx="2133600" cy="1154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02A6E-8E56-A14B-9D06-AC2036EE5A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4819650"/>
            <a:ext cx="2133600" cy="1154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895E46B-0B77-644B-B79F-71DFE5702477}" type="datetime3">
              <a:rPr lang="en-US" altLang="en-US"/>
              <a:pPr>
                <a:defRPr/>
              </a:pPr>
              <a:t>30 March 2022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61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884988" y="4869657"/>
            <a:ext cx="2133600" cy="273844"/>
          </a:xfrm>
        </p:spPr>
        <p:txBody>
          <a:bodyPr/>
          <a:lstStyle>
            <a:lvl1pPr eaLnBrk="0" hangingPunct="0">
              <a:defRPr>
                <a:latin typeface="Verdana" charset="0"/>
                <a:ea typeface="MS PGothic" charset="-128"/>
              </a:defRPr>
            </a:lvl1pPr>
          </a:lstStyle>
          <a:p>
            <a:pPr>
              <a:defRPr/>
            </a:pPr>
            <a:fld id="{257C193A-02C4-E246-A684-0F1DF47F84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11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JRC_Slides_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4845845"/>
            <a:ext cx="612775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17947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575">
              <a:solidFill>
                <a:srgbClr val="FFFFFF"/>
              </a:solidFill>
            </a:endParaRPr>
          </a:p>
        </p:txBody>
      </p:sp>
      <p:pic>
        <p:nvPicPr>
          <p:cNvPr id="5" name="Picture 10" descr="JRC_Slides_Logo_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194073"/>
            <a:ext cx="1435100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209192"/>
            <a:ext cx="7869600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73813" y="4819650"/>
            <a:ext cx="2133600" cy="1154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02A6E-8E56-A14B-9D06-AC2036EE5A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4819650"/>
            <a:ext cx="2133600" cy="1154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895E46B-0B77-644B-B79F-71DFE5702477}" type="datetime3">
              <a:rPr lang="en-US" altLang="en-US"/>
              <a:pPr>
                <a:defRPr/>
              </a:pPr>
              <a:t>30 March 2022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61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-36512" y="0"/>
            <a:ext cx="2463801" cy="5183188"/>
            <a:chOff x="-4559112" y="-241167"/>
            <a:chExt cx="2463612" cy="5183078"/>
          </a:xfrm>
        </p:grpSpPr>
        <p:pic>
          <p:nvPicPr>
            <p:cNvPr id="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8"/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19"/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7" name="Straight Connector 13"/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3976" y="23814"/>
            <a:ext cx="81597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 userDrawn="1"/>
        </p:nvSpPr>
        <p:spPr>
          <a:xfrm>
            <a:off x="-36513" y="614363"/>
            <a:ext cx="979488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2800F-36E8-48C5-B964-39E5FD7536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8D52C-6546-4D89-89CD-3C1FBB5467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Emergency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>
                <a:solidFill>
                  <a:schemeClr val="bg1"/>
                </a:solidFill>
              </a:rPr>
              <a:t>Management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2164" y="0"/>
            <a:ext cx="18718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8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0" y="-380578"/>
            <a:ext cx="9216516" cy="614434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9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283718"/>
            <a:ext cx="4678288" cy="84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bg1"/>
                </a:solidFill>
              </a:rPr>
              <a:t>Emergency</a:t>
            </a:r>
            <a:r>
              <a:rPr lang="es-ES" sz="1100" b="0" baseline="0">
                <a:solidFill>
                  <a:schemeClr val="bg1"/>
                </a:solidFill>
              </a:rPr>
              <a:t> </a:t>
            </a:r>
            <a:r>
              <a:rPr lang="es-ES" sz="1100" b="0">
                <a:solidFill>
                  <a:schemeClr val="bg1"/>
                </a:solidFill>
              </a:rPr>
              <a:t>Management</a:t>
            </a:r>
            <a:endParaRPr lang="en-US" sz="1100" b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7" r:id="rId3"/>
    <p:sldLayoutId id="2147483700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701" r:id="rId10"/>
    <p:sldLayoutId id="2147483698" r:id="rId11"/>
    <p:sldLayoutId id="2147483699" r:id="rId12"/>
    <p:sldLayoutId id="21474837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and.copernicus.eu/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emergency.copernicus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ergency.copernicus.eu/mapping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hyperlink" Target="https://www.globalfloods.eu/" TargetMode="External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hyperlink" Target="https://edo.jrc.ec.europa.e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"/>
          <a:stretch/>
        </p:blipFill>
        <p:spPr>
          <a:xfrm>
            <a:off x="-68752" y="-157808"/>
            <a:ext cx="9217801" cy="591921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931927" y="1171612"/>
            <a:ext cx="6098184" cy="16301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Water products under Copernicus:</a:t>
            </a:r>
            <a:endParaRPr lang="en-US" sz="2400" b="1" dirty="0">
              <a:solidFill>
                <a:schemeClr val="bg1"/>
              </a:solidFill>
            </a:endParaRPr>
          </a:p>
          <a:p>
            <a:pPr algn="l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2"/>
          <a:stretch/>
        </p:blipFill>
        <p:spPr>
          <a:xfrm>
            <a:off x="2245470" y="2018027"/>
            <a:ext cx="1490475" cy="1567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1" y="2132886"/>
            <a:ext cx="1261650" cy="1337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2015" y="363936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Land monitoring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006" y="3639368"/>
            <a:ext cx="132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Emergency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0785" y="2478632"/>
            <a:ext cx="72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&amp;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161020" y="4585483"/>
            <a:ext cx="5750002" cy="1006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Water-</a:t>
            </a:r>
            <a:r>
              <a:rPr lang="en-US" sz="1500" b="1" dirty="0" err="1"/>
              <a:t>ForCE</a:t>
            </a:r>
            <a:r>
              <a:rPr lang="en-US" sz="1500" b="1" dirty="0"/>
              <a:t> webinar “Copernicus for Africa”</a:t>
            </a:r>
          </a:p>
          <a:p>
            <a:endParaRPr lang="en-US" sz="1500" b="1" dirty="0"/>
          </a:p>
          <a:p>
            <a:r>
              <a:rPr lang="en-US" sz="1500" dirty="0"/>
              <a:t>Presented by </a:t>
            </a:r>
            <a:r>
              <a:rPr lang="en-US" sz="1500" dirty="0" smtClean="0"/>
              <a:t>Milan </a:t>
            </a:r>
            <a:r>
              <a:rPr lang="en-US" sz="1500" dirty="0" err="1" smtClean="0"/>
              <a:t>Kalas</a:t>
            </a:r>
            <a:r>
              <a:rPr lang="en-US" sz="1500" dirty="0" smtClean="0"/>
              <a:t> on </a:t>
            </a:r>
            <a:r>
              <a:rPr lang="en-US" sz="1500" dirty="0"/>
              <a:t>behalf of the CEMS </a:t>
            </a:r>
            <a:r>
              <a:rPr lang="en-US" sz="1500" dirty="0" smtClean="0"/>
              <a:t>&amp; CLMS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>30 March 2022</a:t>
            </a:r>
          </a:p>
        </p:txBody>
      </p:sp>
    </p:spTree>
    <p:extLst>
      <p:ext uri="{BB962C8B-B14F-4D97-AF65-F5344CB8AC3E}">
        <p14:creationId xmlns:p14="http://schemas.microsoft.com/office/powerpoint/2010/main" val="34498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81852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CEE04-9358-594E-BB1B-9107DEE9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265" y="1636350"/>
            <a:ext cx="2906714" cy="1651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8CBBF2-7B1A-0143-B305-94FB53DB2766}"/>
              </a:ext>
            </a:extLst>
          </p:cNvPr>
          <p:cNvGrpSpPr/>
          <p:nvPr/>
        </p:nvGrpSpPr>
        <p:grpSpPr>
          <a:xfrm>
            <a:off x="462021" y="1636349"/>
            <a:ext cx="4284800" cy="2332004"/>
            <a:chOff x="5008379" y="2136403"/>
            <a:chExt cx="5713066" cy="31093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A17C81-7FF5-F744-B45E-F6895E8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8379" y="2136403"/>
              <a:ext cx="5713066" cy="29267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E6CCC4-8D86-C242-8969-1B1918A7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8379" y="5008735"/>
              <a:ext cx="3605162" cy="23700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6E5924-189E-EC48-8BB5-CF2536817B7C}"/>
              </a:ext>
            </a:extLst>
          </p:cNvPr>
          <p:cNvSpPr txBox="1"/>
          <p:nvPr/>
        </p:nvSpPr>
        <p:spPr>
          <a:xfrm>
            <a:off x="4969264" y="3557852"/>
            <a:ext cx="2831994" cy="92333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Current: 	10000+ virtual stations</a:t>
            </a:r>
          </a:p>
          <a:p>
            <a:r>
              <a:rPr lang="en-GB" sz="1350" u="sng" dirty="0">
                <a:solidFill>
                  <a:schemeClr val="bg1"/>
                </a:solidFill>
              </a:rPr>
              <a:t>Future</a:t>
            </a:r>
            <a:r>
              <a:rPr lang="en-GB" sz="1350" dirty="0">
                <a:solidFill>
                  <a:schemeClr val="bg1"/>
                </a:solidFill>
              </a:rPr>
              <a:t>: 	adding S6</a:t>
            </a:r>
          </a:p>
          <a:p>
            <a:r>
              <a:rPr lang="en-GB" sz="1350" dirty="0">
                <a:solidFill>
                  <a:schemeClr val="bg1"/>
                </a:solidFill>
              </a:rPr>
              <a:t>	Expanding no of stations</a:t>
            </a:r>
          </a:p>
          <a:p>
            <a:r>
              <a:rPr lang="en-GB" sz="135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C6ED73-3687-304B-B2D8-86B29CADA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620" y="3497094"/>
            <a:ext cx="1587380" cy="1549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AAC4CB-A5CD-9B45-8F82-9F4479BF8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70" y="51617"/>
            <a:ext cx="1319511" cy="900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4B61E1-44D3-5044-8FC6-F74B71CA210D}"/>
              </a:ext>
            </a:extLst>
          </p:cNvPr>
          <p:cNvSpPr txBox="1"/>
          <p:nvPr/>
        </p:nvSpPr>
        <p:spPr>
          <a:xfrm>
            <a:off x="161163" y="614981"/>
            <a:ext cx="8393644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Water Bodies			global 			10-day		100m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Lake Surface Water Temperature	</a:t>
            </a:r>
            <a:r>
              <a:rPr lang="en-GB" sz="1200" b="1" dirty="0" smtClean="0">
                <a:solidFill>
                  <a:schemeClr val="bg1"/>
                </a:solidFill>
              </a:rPr>
              <a:t>global </a:t>
            </a:r>
            <a:r>
              <a:rPr lang="en-GB" sz="1200" b="1" dirty="0">
                <a:solidFill>
                  <a:schemeClr val="bg1"/>
                </a:solidFill>
              </a:rPr>
              <a:t>(min 1000lakes)	</a:t>
            </a:r>
            <a:r>
              <a:rPr lang="en-GB" sz="1200" b="1" dirty="0" smtClean="0">
                <a:solidFill>
                  <a:schemeClr val="bg1"/>
                </a:solidFill>
              </a:rPr>
              <a:t>	10day</a:t>
            </a:r>
            <a:r>
              <a:rPr lang="en-GB" sz="1200" b="1" dirty="0">
                <a:solidFill>
                  <a:schemeClr val="bg1"/>
                </a:solidFill>
              </a:rPr>
              <a:t>		1km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Lake Water Quality		</a:t>
            </a:r>
            <a:r>
              <a:rPr lang="en-GB" sz="1200" b="1" dirty="0" smtClean="0">
                <a:solidFill>
                  <a:schemeClr val="bg1"/>
                </a:solidFill>
              </a:rPr>
              <a:t>global </a:t>
            </a:r>
            <a:r>
              <a:rPr lang="en-GB" sz="1200" b="1" dirty="0">
                <a:solidFill>
                  <a:schemeClr val="bg1"/>
                </a:solidFill>
              </a:rPr>
              <a:t>(4264 lakes)		10day/month	</a:t>
            </a:r>
            <a:r>
              <a:rPr lang="en-GB" sz="1200" b="1" dirty="0" smtClean="0">
                <a:solidFill>
                  <a:schemeClr val="bg1"/>
                </a:solidFill>
              </a:rPr>
              <a:t>	300m </a:t>
            </a:r>
            <a:r>
              <a:rPr lang="en-GB" sz="1200" b="1" dirty="0">
                <a:solidFill>
                  <a:schemeClr val="bg1"/>
                </a:solidFill>
              </a:rPr>
              <a:t>/100m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Lake and River Water level		global (&gt;10000 stations)	</a:t>
            </a:r>
            <a:r>
              <a:rPr lang="en-GB" sz="1200" b="1" dirty="0" smtClean="0">
                <a:solidFill>
                  <a:schemeClr val="bg1"/>
                </a:solidFill>
              </a:rPr>
              <a:t>	10day/monthly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62BD60-28D0-C044-91F6-24455231D897}"/>
              </a:ext>
            </a:extLst>
          </p:cNvPr>
          <p:cNvSpPr txBox="1"/>
          <p:nvPr/>
        </p:nvSpPr>
        <p:spPr>
          <a:xfrm>
            <a:off x="1596428" y="103676"/>
            <a:ext cx="1880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Water Products</a:t>
            </a:r>
          </a:p>
        </p:txBody>
      </p:sp>
    </p:spTree>
    <p:extLst>
      <p:ext uri="{BB962C8B-B14F-4D97-AF65-F5344CB8AC3E}">
        <p14:creationId xmlns:p14="http://schemas.microsoft.com/office/powerpoint/2010/main" val="42120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r="20950" b="21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92868" y="225631"/>
            <a:ext cx="8358263" cy="1519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/>
              <a:t>All services and products presented are </a:t>
            </a:r>
            <a:r>
              <a:rPr lang="en-GB" sz="2800" b="1" u="sng" dirty="0"/>
              <a:t>free</a:t>
            </a:r>
            <a:r>
              <a:rPr lang="en-GB" sz="2800" b="1" dirty="0"/>
              <a:t> and </a:t>
            </a:r>
            <a:r>
              <a:rPr lang="en-GB" sz="2800" b="1" u="sng" dirty="0"/>
              <a:t>open</a:t>
            </a:r>
            <a:r>
              <a:rPr lang="en-GB" sz="2800" b="1" dirty="0"/>
              <a:t> for everyone</a:t>
            </a:r>
            <a:r>
              <a:rPr lang="en-GB" sz="2800" b="1" dirty="0" smtClean="0"/>
              <a:t>!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9" y="3550880"/>
            <a:ext cx="4326673" cy="1442224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392868" y="3063838"/>
            <a:ext cx="4673503" cy="6271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 smtClean="0">
                <a:hlinkClick r:id="rId4"/>
              </a:rPr>
              <a:t>https</a:t>
            </a:r>
            <a:r>
              <a:rPr lang="en-GB" sz="2000" b="1" dirty="0">
                <a:hlinkClick r:id="rId4"/>
              </a:rPr>
              <a:t>://emergency.copernicus.eu</a:t>
            </a:r>
            <a:r>
              <a:rPr lang="en-GB" sz="2000" b="1" dirty="0" smtClean="0">
                <a:hlinkClick r:id="rId4"/>
              </a:rPr>
              <a:t>/</a:t>
            </a:r>
            <a:r>
              <a:rPr lang="en-GB" sz="2000" b="1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2"/>
          <a:stretch/>
        </p:blipFill>
        <p:spPr>
          <a:xfrm>
            <a:off x="2395556" y="1043417"/>
            <a:ext cx="1490475" cy="156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07" y="1158276"/>
            <a:ext cx="1261650" cy="133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2101" y="266475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Land monitoring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2092" y="2664758"/>
            <a:ext cx="132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Emergency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0871" y="1504022"/>
            <a:ext cx="72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&amp;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26968-7FEE-9C47-830F-4F41DA637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101" y="3550880"/>
            <a:ext cx="2816250" cy="149055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5186107" y="3063838"/>
            <a:ext cx="4673503" cy="6271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 smtClean="0">
                <a:hlinkClick r:id="rId8"/>
              </a:rPr>
              <a:t>https://land.copernicus.eu/</a:t>
            </a:r>
            <a:r>
              <a:rPr lang="en-GB" sz="2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1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Copernicus</a:t>
            </a:r>
            <a:endParaRPr lang="en-GB" dirty="0"/>
          </a:p>
        </p:txBody>
      </p:sp>
      <p:pic>
        <p:nvPicPr>
          <p:cNvPr id="8" name="Picture 16" descr="Diagram&#10;&#10;Description automatically generated">
            <a:extLst>
              <a:ext uri="{FF2B5EF4-FFF2-40B4-BE49-F238E27FC236}">
                <a16:creationId xmlns:a16="http://schemas.microsoft.com/office/drawing/2014/main" id="{A47428D3-1015-4998-8FC8-7B3D6A64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002" y="1330034"/>
            <a:ext cx="5307806" cy="2788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2B80E2-9D05-49A4-A884-5E25DB6B8C7F}"/>
              </a:ext>
            </a:extLst>
          </p:cNvPr>
          <p:cNvSpPr txBox="1"/>
          <p:nvPr/>
        </p:nvSpPr>
        <p:spPr>
          <a:xfrm rot="-10800000" flipV="1">
            <a:off x="2842870" y="611065"/>
            <a:ext cx="4991100" cy="378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en-US" sz="1500" b="1" dirty="0">
                <a:latin typeface="Arial"/>
                <a:ea typeface="+mn-lt"/>
                <a:cs typeface="+mn-lt"/>
              </a:rPr>
              <a:t>EU's Earth Observation </a:t>
            </a:r>
            <a:r>
              <a:rPr lang="en-US" sz="1500" b="1" dirty="0" err="1" smtClean="0">
                <a:latin typeface="Arial"/>
                <a:ea typeface="+mn-lt"/>
                <a:cs typeface="+mn-lt"/>
              </a:rPr>
              <a:t>Programme</a:t>
            </a:r>
            <a:endParaRPr lang="en-US" sz="135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E325DE73-A726-4DBC-9132-72EF9C09B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252" y="4730328"/>
            <a:ext cx="1714500" cy="24288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27616" y="1923803"/>
            <a:ext cx="1199407" cy="961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3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029" y="103700"/>
            <a:ext cx="1419225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9" t="41759" b="23654"/>
          <a:stretch/>
        </p:blipFill>
        <p:spPr>
          <a:xfrm>
            <a:off x="5988289" y="618384"/>
            <a:ext cx="2035837" cy="749396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44624" y="-55390"/>
            <a:ext cx="8530623" cy="12087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Existing water-related products and services under CEMS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75525B95-6D05-4457-95B7-C342C8974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450" y="1557193"/>
            <a:ext cx="2057400" cy="1152764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36508F-8E5A-40C2-AEFC-EC1B09666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154" y="3389859"/>
            <a:ext cx="2057400" cy="1190276"/>
          </a:xfrm>
          <a:prstGeom prst="rect">
            <a:avLst/>
          </a:prstGeom>
        </p:spPr>
      </p:pic>
      <p:pic>
        <p:nvPicPr>
          <p:cNvPr id="14" name="Picture 18" descr="Map&#10;&#10;Description automatically generated">
            <a:extLst>
              <a:ext uri="{FF2B5EF4-FFF2-40B4-BE49-F238E27FC236}">
                <a16:creationId xmlns:a16="http://schemas.microsoft.com/office/drawing/2014/main" id="{E46598C0-70E2-4B4B-88E9-6711A10B2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341" y="2693558"/>
            <a:ext cx="2057400" cy="1166033"/>
          </a:xfrm>
          <a:prstGeom prst="rect">
            <a:avLst/>
          </a:prstGeom>
        </p:spPr>
      </p:pic>
      <p:pic>
        <p:nvPicPr>
          <p:cNvPr id="15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60DD93DE-1F0A-41C1-A395-15D2AF026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170" y="2226444"/>
            <a:ext cx="1735931" cy="24217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1928" y="2220686"/>
            <a:ext cx="1732547" cy="242006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735657" y="3387687"/>
            <a:ext cx="2043897" cy="119244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97450" y="1570814"/>
            <a:ext cx="2057400" cy="11227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6746341" y="2693558"/>
            <a:ext cx="2057400" cy="113397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4" descr="A picture containing map&#10;&#10;Description automatically generated">
            <a:extLst>
              <a:ext uri="{FF2B5EF4-FFF2-40B4-BE49-F238E27FC236}">
                <a16:creationId xmlns:a16="http://schemas.microsoft.com/office/drawing/2014/main" id="{DFB9151B-0E4C-44A2-B849-137B1965D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434" y="1437200"/>
            <a:ext cx="2057400" cy="1107000"/>
          </a:xfrm>
          <a:prstGeom prst="rect">
            <a:avLst/>
          </a:prstGeom>
        </p:spPr>
      </p:pic>
      <p:pic>
        <p:nvPicPr>
          <p:cNvPr id="20" name="Picture 13" descr="Map&#10;&#10;Description automatically generated">
            <a:extLst>
              <a:ext uri="{FF2B5EF4-FFF2-40B4-BE49-F238E27FC236}">
                <a16:creationId xmlns:a16="http://schemas.microsoft.com/office/drawing/2014/main" id="{D09DBEED-9C1A-4BB9-AA14-078CD3913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8200" y="2367743"/>
            <a:ext cx="2057400" cy="1019945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AC5B8558-AEF6-442E-80A0-9B0F22D4D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154" y="1517852"/>
            <a:ext cx="2057400" cy="1469572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3305434" y="3796608"/>
            <a:ext cx="5687186" cy="1153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1925"/>
            <a:r>
              <a:rPr lang="en-US" sz="1600" u="sng" dirty="0">
                <a:solidFill>
                  <a:prstClr val="black"/>
                </a:solidFill>
              </a:rPr>
              <a:t>For Whom</a:t>
            </a:r>
            <a:r>
              <a:rPr lang="en-US" sz="1600" dirty="0">
                <a:solidFill>
                  <a:prstClr val="black"/>
                </a:solidFill>
              </a:rPr>
              <a:t>?</a:t>
            </a:r>
          </a:p>
          <a:p>
            <a:pPr marL="628650" lvl="1" indent="-266700"/>
            <a:r>
              <a:rPr lang="en-US" sz="1400" dirty="0">
                <a:solidFill>
                  <a:prstClr val="black"/>
                </a:solidFill>
              </a:rPr>
              <a:t>European </a:t>
            </a:r>
            <a:r>
              <a:rPr lang="en-US" sz="1400" b="1" dirty="0">
                <a:solidFill>
                  <a:prstClr val="black"/>
                </a:solidFill>
              </a:rPr>
              <a:t>Emergency Response Coordination Centre (ERCC)</a:t>
            </a:r>
            <a:endParaRPr lang="en-US" sz="1400" dirty="0">
              <a:solidFill>
                <a:prstClr val="black"/>
              </a:solidFill>
            </a:endParaRPr>
          </a:p>
          <a:p>
            <a:pPr marL="628650" lvl="1" indent="-266700"/>
            <a:r>
              <a:rPr lang="en-US" sz="1400" dirty="0">
                <a:solidFill>
                  <a:prstClr val="black"/>
                </a:solidFill>
              </a:rPr>
              <a:t>Global Disaster Alert and Coordination System (</a:t>
            </a:r>
            <a:r>
              <a:rPr lang="en-US" sz="1400" b="1" dirty="0">
                <a:solidFill>
                  <a:prstClr val="black"/>
                </a:solidFill>
              </a:rPr>
              <a:t>G</a:t>
            </a:r>
            <a:r>
              <a:rPr lang="mr-IN" sz="1400" b="1" dirty="0">
                <a:solidFill>
                  <a:prstClr val="black"/>
                </a:solidFill>
              </a:rPr>
              <a:t>DACS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pPr marL="628650" lvl="1" indent="-266700"/>
            <a:r>
              <a:rPr lang="en-US" sz="1400" dirty="0">
                <a:solidFill>
                  <a:prstClr val="black"/>
                </a:solidFill>
              </a:rPr>
              <a:t>International aid organizations, EEAS, </a:t>
            </a:r>
            <a:r>
              <a:rPr lang="en-US" sz="1400" dirty="0" smtClean="0">
                <a:solidFill>
                  <a:prstClr val="black"/>
                </a:solidFill>
              </a:rPr>
              <a:t>UNCCD, etc.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On-Demand Mapping – Water products</a:t>
            </a:r>
            <a:endParaRPr lang="en-GB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2115049" y="1764462"/>
            <a:ext cx="2969078" cy="8878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Rapid Mapping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fast provision of products (hours to a few days) with the aim to support emergency response</a:t>
            </a:r>
            <a:endParaRPr lang="en-GB" sz="1400" dirty="0" smtClean="0"/>
          </a:p>
          <a:p>
            <a:endParaRPr lang="en-GB" sz="1400" dirty="0" smtClean="0"/>
          </a:p>
          <a:p>
            <a:pPr marL="0" indent="0">
              <a:buNone/>
            </a:pPr>
            <a:endParaRPr lang="en-GB" sz="1400" b="1" dirty="0"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26" y="1522527"/>
            <a:ext cx="1104572" cy="1104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4" y="1592837"/>
            <a:ext cx="1387176" cy="1387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4096" y="818233"/>
            <a:ext cx="29500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CEMS on-demand Mapping</a:t>
            </a:r>
          </a:p>
          <a:p>
            <a:r>
              <a:rPr lang="en-GB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(Authorised 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 needs to request </a:t>
            </a:r>
            <a:r>
              <a:rPr lang="en-GB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product)</a:t>
            </a:r>
            <a:endParaRPr lang="en-GB" sz="11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5694930" y="652029"/>
            <a:ext cx="2991870" cy="1047350"/>
          </a:xfrm>
          <a:prstGeom prst="rect">
            <a:avLst/>
          </a:prstGeom>
          <a:solidFill>
            <a:srgbClr val="FAA74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  <a:cs typeface="Arial" charset="0"/>
              </a:rPr>
              <a:t>Water-related products:</a:t>
            </a:r>
            <a:endParaRPr lang="en-US" altLang="en-US" sz="1400" b="1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  <a:cs typeface="Arial" charset="0"/>
            </a:endParaRPr>
          </a:p>
          <a:p>
            <a:pPr marL="357188" indent="-177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  <a:cs typeface="Arial" charset="0"/>
              </a:rPr>
              <a:t>Flood extent and impact maps</a:t>
            </a:r>
          </a:p>
          <a:p>
            <a:pPr marL="357188" indent="-177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  <a:cs typeface="Arial" charset="0"/>
              </a:rPr>
              <a:t>Historical flood delineation</a:t>
            </a:r>
          </a:p>
          <a:p>
            <a:pPr marL="357188" indent="-177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  <a:cs typeface="Arial" charset="0"/>
              </a:rPr>
              <a:t>Tsunami risk assessment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67" y="583039"/>
            <a:ext cx="741665" cy="741665"/>
          </a:xfrm>
          <a:prstGeom prst="rect">
            <a:avLst/>
          </a:prstGeom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5513900" y="1639595"/>
            <a:ext cx="3275519" cy="1124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Risk and Recovery Mapping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products available usually within a few weeks with the aim to support risk prevention and recovery efforts</a:t>
            </a:r>
            <a:endParaRPr lang="en-GB" sz="1400" dirty="0" smtClean="0"/>
          </a:p>
          <a:p>
            <a:endParaRPr lang="en-GB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400" b="1" dirty="0">
              <a:cs typeface="Calibri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591981" y="1127918"/>
            <a:ext cx="4074616" cy="608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  <a:hlinkClick r:id="rId6"/>
              </a:rPr>
              <a:t>https://emergency.copernicus.eu/mapping/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400" b="1" dirty="0"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81" y="2838974"/>
            <a:ext cx="3185271" cy="2249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900" y="2838974"/>
            <a:ext cx="3128183" cy="2200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3165" y="4696677"/>
            <a:ext cx="136389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Post-event analysis</a:t>
            </a:r>
            <a:endParaRPr lang="en-GB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1699850" y="4731052"/>
            <a:ext cx="2147671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Rapid mapping of flooded areas</a:t>
            </a:r>
            <a:endParaRPr lang="en-GB" sz="1050" dirty="0"/>
          </a:p>
        </p:txBody>
      </p:sp>
      <p:sp>
        <p:nvSpPr>
          <p:cNvPr id="2" name="Rectangle 1"/>
          <p:cNvSpPr/>
          <p:nvPr/>
        </p:nvSpPr>
        <p:spPr>
          <a:xfrm>
            <a:off x="2978595" y="2744167"/>
            <a:ext cx="433396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400" dirty="0"/>
              <a:t>Tropical Cyclone Eloise 22-23 January 2021, Mozambique </a:t>
            </a:r>
          </a:p>
        </p:txBody>
      </p:sp>
    </p:spTree>
    <p:extLst>
      <p:ext uri="{BB962C8B-B14F-4D97-AF65-F5344CB8AC3E}">
        <p14:creationId xmlns:p14="http://schemas.microsoft.com/office/powerpoint/2010/main" val="2164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>
                <a:ea typeface="+mn-lt"/>
                <a:cs typeface="+mn-lt"/>
              </a:rPr>
              <a:t>CEMS Flood forecast and monitoring service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77" y="662231"/>
            <a:ext cx="1979976" cy="43032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347537" y="1378442"/>
            <a:ext cx="3650725" cy="764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err="1" smtClean="0">
                <a:ea typeface="+mn-lt"/>
                <a:cs typeface="+mn-lt"/>
              </a:rPr>
              <a:t>GloFAS</a:t>
            </a:r>
            <a:r>
              <a:rPr lang="en-US" sz="1600" b="1" dirty="0" smtClean="0">
                <a:ea typeface="+mn-lt"/>
                <a:cs typeface="+mn-lt"/>
              </a:rPr>
              <a:t> = Global Flood Awareness System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smtClean="0">
                <a:ea typeface="+mn-lt"/>
                <a:cs typeface="+mn-lt"/>
              </a:rPr>
              <a:t>GFM = Global Flood Monitoring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64415" y="2071818"/>
            <a:ext cx="4261846" cy="30158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u="sng" dirty="0" err="1" smtClean="0">
                <a:ea typeface="+mn-lt"/>
                <a:cs typeface="+mn-lt"/>
              </a:rPr>
              <a:t>GloFAS</a:t>
            </a:r>
            <a:r>
              <a:rPr lang="en-US" sz="1400" u="sng" dirty="0" smtClean="0">
                <a:ea typeface="+mn-lt"/>
                <a:cs typeface="+mn-lt"/>
              </a:rPr>
              <a:t> and GFM provide: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u="sng" dirty="0" smtClean="0">
              <a:ea typeface="+mn-lt"/>
              <a:cs typeface="+mn-lt"/>
            </a:endParaRPr>
          </a:p>
          <a:p>
            <a:r>
              <a:rPr lang="en-US" sz="1400" dirty="0" smtClean="0">
                <a:ea typeface="+mn-lt"/>
                <a:cs typeface="+mn-lt"/>
              </a:rPr>
              <a:t>Global </a:t>
            </a:r>
            <a:r>
              <a:rPr lang="en-US" sz="1400" b="1" dirty="0" smtClean="0">
                <a:solidFill>
                  <a:srgbClr val="29A7C5"/>
                </a:solidFill>
                <a:ea typeface="+mn-lt"/>
                <a:cs typeface="+mn-lt"/>
              </a:rPr>
              <a:t>hydrological ensemble forecasts </a:t>
            </a:r>
            <a:r>
              <a:rPr lang="en-US" sz="1400" dirty="0" smtClean="0">
                <a:ea typeface="+mn-lt"/>
                <a:cs typeface="+mn-lt"/>
              </a:rPr>
              <a:t>updated daily</a:t>
            </a:r>
          </a:p>
          <a:p>
            <a:r>
              <a:rPr lang="en-US" sz="1400" b="1" dirty="0" smtClean="0">
                <a:solidFill>
                  <a:srgbClr val="29A7C5"/>
                </a:solidFill>
                <a:ea typeface="+mn-lt"/>
                <a:cs typeface="+mn-lt"/>
              </a:rPr>
              <a:t>Highlights</a:t>
            </a:r>
            <a:r>
              <a:rPr lang="en-US" sz="1400" dirty="0" smtClean="0">
                <a:ea typeface="+mn-lt"/>
                <a:cs typeface="+mn-lt"/>
              </a:rPr>
              <a:t> of expected flooding and associated flood risk level over next 30 days</a:t>
            </a:r>
          </a:p>
          <a:p>
            <a:r>
              <a:rPr lang="en-US" sz="1400" b="1" dirty="0" smtClean="0">
                <a:solidFill>
                  <a:srgbClr val="29A7C5"/>
                </a:solidFill>
                <a:ea typeface="+mn-lt"/>
                <a:cs typeface="+mn-lt"/>
              </a:rPr>
              <a:t>Seasonal hydrological outlook </a:t>
            </a:r>
            <a:r>
              <a:rPr lang="en-US" sz="1400" dirty="0" smtClean="0">
                <a:ea typeface="+mn-lt"/>
                <a:cs typeface="+mn-lt"/>
              </a:rPr>
              <a:t>showing wet/dry anomalies over next 16 weeks</a:t>
            </a:r>
          </a:p>
          <a:p>
            <a:r>
              <a:rPr lang="en-US" sz="1400" dirty="0">
                <a:ea typeface="+mn-lt"/>
                <a:cs typeface="+mn-lt"/>
              </a:rPr>
              <a:t>Global,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SAR-based, flood monitoring </a:t>
            </a:r>
            <a:r>
              <a:rPr lang="en-US" sz="1400" dirty="0">
                <a:ea typeface="+mn-lt"/>
                <a:cs typeface="+mn-lt"/>
              </a:rPr>
              <a:t>with timeliness of &gt;8hours and revisit frequency of 3-12 days at 20m resolution (under dev.)</a:t>
            </a:r>
          </a:p>
          <a:p>
            <a:r>
              <a:rPr lang="en-US" sz="1400" b="1" dirty="0">
                <a:solidFill>
                  <a:srgbClr val="29A7C5"/>
                </a:solidFill>
                <a:ea typeface="+mn-lt"/>
                <a:cs typeface="+mn-lt"/>
              </a:rPr>
              <a:t>Map products and datasets </a:t>
            </a:r>
            <a:r>
              <a:rPr lang="en-US" sz="1400" dirty="0">
                <a:ea typeface="+mn-lt"/>
                <a:cs typeface="+mn-lt"/>
              </a:rPr>
              <a:t>through dedicated web and data </a:t>
            </a:r>
            <a:r>
              <a:rPr lang="en-US" sz="1400" dirty="0" smtClean="0">
                <a:ea typeface="+mn-lt"/>
                <a:cs typeface="+mn-lt"/>
              </a:rPr>
              <a:t>services</a:t>
            </a:r>
            <a:endParaRPr lang="en-US" sz="1400" dirty="0">
              <a:ea typeface="+mn-lt"/>
              <a:cs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79563" y="920958"/>
            <a:ext cx="2811247" cy="51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ea typeface="+mn-lt"/>
                <a:cs typeface="+mn-lt"/>
              </a:rPr>
              <a:t> </a:t>
            </a:r>
            <a:r>
              <a:rPr lang="en-GB" sz="1600" b="1" dirty="0">
                <a:hlinkClick r:id="rId4"/>
              </a:rPr>
              <a:t>https://www.globalfloods.eu/</a:t>
            </a:r>
            <a:r>
              <a:rPr lang="en-GB" sz="16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u="sng" dirty="0" smtClean="0"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u="sng" dirty="0" smtClean="0">
              <a:ea typeface="+mn-lt"/>
              <a:cs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964" y="643162"/>
            <a:ext cx="3819504" cy="1750440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F365AF0C-7644-44A9-B8E2-8C170EDE9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081" y="1266591"/>
            <a:ext cx="1666642" cy="851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9" y="451969"/>
            <a:ext cx="1128094" cy="1128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61" y="2244323"/>
            <a:ext cx="3294440" cy="23191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7136" y="2885357"/>
            <a:ext cx="1515529" cy="22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>
                <a:ea typeface="+mn-lt"/>
                <a:cs typeface="+mn-lt"/>
              </a:rPr>
              <a:t>CEMS </a:t>
            </a:r>
            <a:r>
              <a:rPr lang="en-US" spc="300" dirty="0" smtClean="0">
                <a:ea typeface="+mn-lt"/>
                <a:cs typeface="+mn-lt"/>
              </a:rPr>
              <a:t>Drought monitoring </a:t>
            </a:r>
            <a:r>
              <a:rPr lang="en-US" spc="300" dirty="0">
                <a:ea typeface="+mn-lt"/>
                <a:cs typeface="+mn-lt"/>
              </a:rPr>
              <a:t>service</a:t>
            </a:r>
            <a:endParaRPr lang="en-GB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942979" y="699542"/>
            <a:ext cx="550123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374225" y="2282998"/>
            <a:ext cx="3689681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0">
              <a:buNone/>
            </a:pPr>
            <a:r>
              <a:rPr lang="en-US" sz="1800" u="sng" dirty="0" smtClean="0">
                <a:solidFill>
                  <a:prstClr val="black"/>
                </a:solidFill>
              </a:rPr>
              <a:t>GDO provides</a:t>
            </a:r>
            <a:endParaRPr lang="en-US" sz="1800" dirty="0">
              <a:solidFill>
                <a:prstClr val="black"/>
              </a:solidFill>
            </a:endParaRPr>
          </a:p>
          <a:p>
            <a:pPr marL="628650" lvl="1" indent="-266700"/>
            <a:r>
              <a:rPr lang="en-US" sz="1500" b="1" dirty="0">
                <a:solidFill>
                  <a:prstClr val="black"/>
                </a:solidFill>
              </a:rPr>
              <a:t>Early warning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b="1" dirty="0">
                <a:solidFill>
                  <a:prstClr val="black"/>
                </a:solidFill>
              </a:rPr>
              <a:t>monitoring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b="1" dirty="0">
                <a:solidFill>
                  <a:prstClr val="black"/>
                </a:solidFill>
              </a:rPr>
              <a:t>and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b="1" dirty="0">
                <a:solidFill>
                  <a:prstClr val="black"/>
                </a:solidFill>
              </a:rPr>
              <a:t>forecasting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b="1" dirty="0">
                <a:solidFill>
                  <a:prstClr val="black"/>
                </a:solidFill>
              </a:rPr>
              <a:t>of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b="1" dirty="0">
                <a:solidFill>
                  <a:prstClr val="black"/>
                </a:solidFill>
              </a:rPr>
              <a:t>droughts </a:t>
            </a:r>
            <a:r>
              <a:rPr lang="en-US" sz="1500" dirty="0">
                <a:solidFill>
                  <a:prstClr val="black"/>
                </a:solidFill>
              </a:rPr>
              <a:t>and their likely</a:t>
            </a:r>
            <a:r>
              <a:rPr lang="en-US" sz="1500" b="1" dirty="0">
                <a:solidFill>
                  <a:prstClr val="black"/>
                </a:solidFill>
              </a:rPr>
              <a:t> impacts</a:t>
            </a:r>
            <a:r>
              <a:rPr lang="en-US" sz="1500" dirty="0">
                <a:solidFill>
                  <a:prstClr val="black"/>
                </a:solidFill>
              </a:rPr>
              <a:t>, based on satellite data, hydro-meteorological modelling and in-situ observations. </a:t>
            </a:r>
          </a:p>
          <a:p>
            <a:pPr marL="628650" lvl="1" indent="-266700"/>
            <a:r>
              <a:rPr lang="en-US" sz="1500" dirty="0">
                <a:solidFill>
                  <a:prstClr val="black"/>
                </a:solidFill>
              </a:rPr>
              <a:t>Based on a conceptual model of </a:t>
            </a:r>
            <a:r>
              <a:rPr lang="en-US" sz="1500" b="1" dirty="0">
                <a:solidFill>
                  <a:prstClr val="black"/>
                </a:solidFill>
              </a:rPr>
              <a:t>drought risk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219" y="737649"/>
            <a:ext cx="3622894" cy="283341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56432" y="1835706"/>
            <a:ext cx="3412232" cy="6032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ea typeface="+mn-lt"/>
                <a:cs typeface="+mn-lt"/>
              </a:rPr>
              <a:t>GDO = Global Drought Observatory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21161" y="1374610"/>
            <a:ext cx="298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https://edo.jrc.ec.europa.eu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" name="Picture 10" descr="FIGURE_2 Drought Severity Future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7022" y="3199376"/>
            <a:ext cx="2128078" cy="81959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Picture 11" descr="FIGURE_2 Drought Severity Future.ti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402" y="4236766"/>
            <a:ext cx="2125240" cy="82159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58" y="454862"/>
            <a:ext cx="1264896" cy="12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AAC4CB-A5CD-9B45-8F82-9F4479BF84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70" y="51617"/>
            <a:ext cx="1319511" cy="900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4B61E1-44D3-5044-8FC6-F74B71CA210D}"/>
              </a:ext>
            </a:extLst>
          </p:cNvPr>
          <p:cNvSpPr txBox="1"/>
          <p:nvPr/>
        </p:nvSpPr>
        <p:spPr>
          <a:xfrm>
            <a:off x="161163" y="614981"/>
            <a:ext cx="8393644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Water Bodies			global 			10-day		100m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Lake Surface Water Temperature	</a:t>
            </a:r>
            <a:r>
              <a:rPr lang="en-GB" sz="1200" b="1" dirty="0" smtClean="0">
                <a:solidFill>
                  <a:schemeClr val="bg1"/>
                </a:solidFill>
              </a:rPr>
              <a:t>global </a:t>
            </a:r>
            <a:r>
              <a:rPr lang="en-GB" sz="1200" b="1" dirty="0">
                <a:solidFill>
                  <a:schemeClr val="bg1"/>
                </a:solidFill>
              </a:rPr>
              <a:t>(min 1000lakes)	</a:t>
            </a:r>
            <a:r>
              <a:rPr lang="en-GB" sz="1200" b="1" dirty="0" smtClean="0">
                <a:solidFill>
                  <a:schemeClr val="bg1"/>
                </a:solidFill>
              </a:rPr>
              <a:t>	10day</a:t>
            </a:r>
            <a:r>
              <a:rPr lang="en-GB" sz="1200" b="1" dirty="0">
                <a:solidFill>
                  <a:schemeClr val="bg1"/>
                </a:solidFill>
              </a:rPr>
              <a:t>		1km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Lake Water Quality		</a:t>
            </a:r>
            <a:r>
              <a:rPr lang="en-GB" sz="1200" b="1" dirty="0" smtClean="0">
                <a:solidFill>
                  <a:schemeClr val="bg1"/>
                </a:solidFill>
              </a:rPr>
              <a:t>global </a:t>
            </a:r>
            <a:r>
              <a:rPr lang="en-GB" sz="1200" b="1" dirty="0">
                <a:solidFill>
                  <a:schemeClr val="bg1"/>
                </a:solidFill>
              </a:rPr>
              <a:t>(4264 lakes)		10day/month	</a:t>
            </a:r>
            <a:r>
              <a:rPr lang="en-GB" sz="1200" b="1" dirty="0" smtClean="0">
                <a:solidFill>
                  <a:schemeClr val="bg1"/>
                </a:solidFill>
              </a:rPr>
              <a:t>	300m </a:t>
            </a:r>
            <a:r>
              <a:rPr lang="en-GB" sz="1200" b="1" dirty="0">
                <a:solidFill>
                  <a:schemeClr val="bg1"/>
                </a:solidFill>
              </a:rPr>
              <a:t>/100m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Lake and River Water level		global (&gt;10000 stations)	</a:t>
            </a:r>
            <a:r>
              <a:rPr lang="en-GB" sz="1200" b="1" dirty="0" smtClean="0">
                <a:solidFill>
                  <a:schemeClr val="bg1"/>
                </a:solidFill>
              </a:rPr>
              <a:t>	10day/monthly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AA54C149-3C87-6146-B3E5-5D5A53733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84" y="1522907"/>
            <a:ext cx="3426713" cy="171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97C4DE-F601-2649-AB5F-2BC1F6F6C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983" y="1508362"/>
            <a:ext cx="1500782" cy="106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E8F8E6-B789-4D48-B634-DC9F859656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492" y="2360555"/>
            <a:ext cx="5112274" cy="27096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B903F6-5393-B24D-BF49-656EC71E97B7}"/>
              </a:ext>
            </a:extLst>
          </p:cNvPr>
          <p:cNvGrpSpPr/>
          <p:nvPr/>
        </p:nvGrpSpPr>
        <p:grpSpPr>
          <a:xfrm>
            <a:off x="9465" y="2962655"/>
            <a:ext cx="3985053" cy="2107568"/>
            <a:chOff x="4847397" y="3173506"/>
            <a:chExt cx="5819899" cy="35033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BA3266-C88B-304A-9C3F-05F1690C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397" y="3173506"/>
              <a:ext cx="5409411" cy="35033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CFC22-00AD-2346-89B7-6FBE9C99E98D}"/>
                </a:ext>
              </a:extLst>
            </p:cNvPr>
            <p:cNvSpPr txBox="1"/>
            <p:nvPr/>
          </p:nvSpPr>
          <p:spPr>
            <a:xfrm>
              <a:off x="7833234" y="4624035"/>
              <a:ext cx="2834062" cy="205283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GB" sz="675" dirty="0">
                  <a:solidFill>
                    <a:schemeClr val="bg1"/>
                  </a:solidFill>
                </a:rPr>
                <a:t>Current: 	Monthly global 100m dynamics (within mask)</a:t>
              </a:r>
            </a:p>
            <a:p>
              <a:r>
                <a:rPr lang="en-GB" sz="675" dirty="0">
                  <a:solidFill>
                    <a:schemeClr val="bg1"/>
                  </a:solidFill>
                </a:rPr>
                <a:t>	GSWE: yearly updates (JRC) with Landsat</a:t>
              </a:r>
            </a:p>
            <a:p>
              <a:r>
                <a:rPr lang="en-GB" sz="675" u="sng" dirty="0">
                  <a:solidFill>
                    <a:schemeClr val="bg1"/>
                  </a:solidFill>
                </a:rPr>
                <a:t>Future</a:t>
              </a:r>
              <a:r>
                <a:rPr lang="en-GB" sz="675" dirty="0">
                  <a:solidFill>
                    <a:schemeClr val="bg1"/>
                  </a:solidFill>
                </a:rPr>
                <a:t>: 	uptake GSWE in operational portfolio as WB product</a:t>
              </a:r>
            </a:p>
            <a:p>
              <a:r>
                <a:rPr lang="en-GB" sz="675" dirty="0">
                  <a:solidFill>
                    <a:schemeClr val="bg1"/>
                  </a:solidFill>
                </a:rPr>
                <a:t>	GSWE - algorithm adaptation for S2</a:t>
              </a:r>
            </a:p>
            <a:p>
              <a:r>
                <a:rPr lang="en-GB" sz="675" dirty="0">
                  <a:solidFill>
                    <a:schemeClr val="bg1"/>
                  </a:solidFill>
                </a:rPr>
                <a:t>	quality control</a:t>
              </a:r>
            </a:p>
            <a:p>
              <a:r>
                <a:rPr lang="en-GB" sz="675" dirty="0">
                  <a:solidFill>
                    <a:schemeClr val="bg1"/>
                  </a:solidFill>
                </a:rPr>
                <a:t>	documentation</a:t>
              </a:r>
            </a:p>
            <a:p>
              <a:r>
                <a:rPr lang="en-GB" sz="675" dirty="0">
                  <a:solidFill>
                    <a:schemeClr val="bg1"/>
                  </a:solidFill>
                </a:rPr>
                <a:t>	[2yrs]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2F83B0-BF44-E145-9A42-CBFA414D588E}"/>
                </a:ext>
              </a:extLst>
            </p:cNvPr>
            <p:cNvSpPr txBox="1"/>
            <p:nvPr/>
          </p:nvSpPr>
          <p:spPr>
            <a:xfrm>
              <a:off x="7517663" y="3887570"/>
              <a:ext cx="1397257" cy="53719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GB" sz="750" b="1" dirty="0">
                  <a:solidFill>
                    <a:schemeClr val="bg1"/>
                  </a:solidFill>
                </a:rPr>
                <a:t>Water Bodies   100m&gt;20m</a:t>
              </a:r>
              <a:endParaRPr lang="en-GB" sz="75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062BD60-28D0-C044-91F6-24455231D897}"/>
              </a:ext>
            </a:extLst>
          </p:cNvPr>
          <p:cNvSpPr txBox="1"/>
          <p:nvPr/>
        </p:nvSpPr>
        <p:spPr>
          <a:xfrm>
            <a:off x="1596428" y="103676"/>
            <a:ext cx="1880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Water Products</a:t>
            </a:r>
          </a:p>
        </p:txBody>
      </p:sp>
    </p:spTree>
    <p:extLst>
      <p:ext uri="{BB962C8B-B14F-4D97-AF65-F5344CB8AC3E}">
        <p14:creationId xmlns:p14="http://schemas.microsoft.com/office/powerpoint/2010/main" val="25656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9A60499-736E-4B0C-9AFA-54FE0675C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194" y="520635"/>
            <a:ext cx="4714355" cy="4714355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12F57F3A-1E7D-469C-B4A7-2C7BAB7FE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867156"/>
              </p:ext>
            </p:extLst>
          </p:nvPr>
        </p:nvGraphicFramePr>
        <p:xfrm>
          <a:off x="7504975" y="45335"/>
          <a:ext cx="1497777" cy="509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4163">
                  <a:extLst>
                    <a:ext uri="{9D8B030D-6E8A-4147-A177-3AD203B41FA5}">
                      <a16:colId xmlns:a16="http://schemas.microsoft.com/office/drawing/2014/main" val="3933204480"/>
                    </a:ext>
                  </a:extLst>
                </a:gridCol>
                <a:gridCol w="283614">
                  <a:extLst>
                    <a:ext uri="{9D8B030D-6E8A-4147-A177-3AD203B41FA5}">
                      <a16:colId xmlns:a16="http://schemas.microsoft.com/office/drawing/2014/main" val="1417836023"/>
                    </a:ext>
                  </a:extLst>
                </a:gridCol>
              </a:tblGrid>
              <a:tr h="32486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u="none" strike="noStrike" dirty="0">
                          <a:effectLst/>
                        </a:rPr>
                        <a:t>Country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u="none" strike="noStrike" dirty="0" err="1">
                          <a:effectLst/>
                        </a:rPr>
                        <a:t>No</a:t>
                      </a:r>
                      <a:r>
                        <a:rPr lang="de-DE" sz="800" b="1" u="none" strike="noStrike" dirty="0">
                          <a:effectLst/>
                        </a:rPr>
                        <a:t>. of </a:t>
                      </a:r>
                      <a:r>
                        <a:rPr lang="de-DE" sz="800" b="1" u="none" strike="noStrike" dirty="0" err="1">
                          <a:effectLst/>
                        </a:rPr>
                        <a:t>lakes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47053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Algeria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171019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Angola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051473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Benin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911821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Botswana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99075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Burkina Faso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125948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Burundi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4619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 dirty="0" err="1">
                          <a:effectLst/>
                        </a:rPr>
                        <a:t>Cameroon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621452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Chad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344318"/>
                  </a:ext>
                </a:extLst>
              </a:tr>
              <a:tr h="23294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Democratic Republic of the Congo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17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16362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Djibouti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559963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Egypt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5586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Ethiopia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241084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Gabon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7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196818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 dirty="0">
                          <a:effectLst/>
                        </a:rPr>
                        <a:t>Ghana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7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914596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 dirty="0">
                          <a:effectLst/>
                        </a:rPr>
                        <a:t>Guinea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98626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Ivory Coast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15953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Kenya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389878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Madagascar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358636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Malawi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57187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Mali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644509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Mauritania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500633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Morocco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315238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Mozambique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731534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Namibia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850959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Nigeria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694388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Rwanda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62014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Senegal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92366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Somalia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221954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South Africa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99181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South Sudan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53710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Sudan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479146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Togo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825215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Tunisia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29627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Uganda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3686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United Republic of Tanzania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 dirty="0">
                          <a:effectLst/>
                        </a:rPr>
                        <a:t>15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741354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Zambia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00065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Zimbabwe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" marR="3793" marT="379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3869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7464F0B-11AB-664F-8231-57C438E4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6" y="255463"/>
            <a:ext cx="6177332" cy="265172"/>
          </a:xfrm>
        </p:spPr>
        <p:txBody>
          <a:bodyPr>
            <a:noAutofit/>
          </a:bodyPr>
          <a:lstStyle/>
          <a:p>
            <a:r>
              <a:rPr lang="fr-FR" dirty="0" err="1">
                <a:solidFill>
                  <a:prstClr val="white"/>
                </a:solidFill>
              </a:rPr>
              <a:t>Africa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Inland</a:t>
            </a:r>
            <a:r>
              <a:rPr lang="fr-FR" dirty="0">
                <a:solidFill>
                  <a:prstClr val="white"/>
                </a:solidFill>
              </a:rPr>
              <a:t> Water </a:t>
            </a:r>
            <a:r>
              <a:rPr lang="fr-FR" dirty="0" err="1">
                <a:solidFill>
                  <a:prstClr val="white"/>
                </a:solidFill>
              </a:rPr>
              <a:t>Coverage</a:t>
            </a:r>
            <a:r>
              <a:rPr lang="fr-FR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71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B6E1-ABB4-0343-810A-BADEA798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5" y="255463"/>
            <a:ext cx="8276296" cy="265172"/>
          </a:xfrm>
        </p:spPr>
        <p:txBody>
          <a:bodyPr/>
          <a:lstStyle/>
          <a:p>
            <a:r>
              <a:rPr lang="en-GB" dirty="0"/>
              <a:t>Water Quality for SDG 6.</a:t>
            </a:r>
          </a:p>
        </p:txBody>
      </p:sp>
      <p:pic>
        <p:nvPicPr>
          <p:cNvPr id="3" name="Image 211">
            <a:extLst>
              <a:ext uri="{FF2B5EF4-FFF2-40B4-BE49-F238E27FC236}">
                <a16:creationId xmlns:a16="http://schemas.microsoft.com/office/drawing/2014/main" id="{5C165304-5744-E54A-BC56-86E8F0D73D7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162" y="613924"/>
            <a:ext cx="1753071" cy="2389875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3A701-B833-344B-A31E-1D692FC079EC}"/>
              </a:ext>
            </a:extLst>
          </p:cNvPr>
          <p:cNvSpPr txBox="1"/>
          <p:nvPr/>
        </p:nvSpPr>
        <p:spPr>
          <a:xfrm>
            <a:off x="1580161" y="4051851"/>
            <a:ext cx="13035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Lake Turkana, Kenya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BA2090-4B04-B74D-922E-535C872FC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16" y="638474"/>
            <a:ext cx="711644" cy="721007"/>
          </a:xfrm>
          <a:prstGeom prst="rect">
            <a:avLst/>
          </a:prstGeom>
        </p:spPr>
      </p:pic>
      <p:pic>
        <p:nvPicPr>
          <p:cNvPr id="26" name="Image 5">
            <a:extLst>
              <a:ext uri="{FF2B5EF4-FFF2-40B4-BE49-F238E27FC236}">
                <a16:creationId xmlns:a16="http://schemas.microsoft.com/office/drawing/2014/main" id="{F7248950-C2BD-174A-8C60-93F6ABF62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78" y="1568228"/>
            <a:ext cx="2730428" cy="3418479"/>
          </a:xfrm>
          <a:prstGeom prst="rect">
            <a:avLst/>
          </a:prstGeom>
        </p:spPr>
      </p:pic>
      <p:pic>
        <p:nvPicPr>
          <p:cNvPr id="27" name="Image 18">
            <a:extLst>
              <a:ext uri="{FF2B5EF4-FFF2-40B4-BE49-F238E27FC236}">
                <a16:creationId xmlns:a16="http://schemas.microsoft.com/office/drawing/2014/main" id="{D06026E7-14F2-C44D-B312-2419E3D3F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148" y="1533528"/>
            <a:ext cx="2744006" cy="3440964"/>
          </a:xfrm>
          <a:prstGeom prst="rect">
            <a:avLst/>
          </a:prstGeom>
        </p:spPr>
      </p:pic>
      <p:sp>
        <p:nvSpPr>
          <p:cNvPr id="28" name="Textfeld 11">
            <a:extLst>
              <a:ext uri="{FF2B5EF4-FFF2-40B4-BE49-F238E27FC236}">
                <a16:creationId xmlns:a16="http://schemas.microsoft.com/office/drawing/2014/main" id="{131F180A-6ECB-FB44-9CF9-33602E6AE2D8}"/>
              </a:ext>
            </a:extLst>
          </p:cNvPr>
          <p:cNvSpPr txBox="1"/>
          <p:nvPr/>
        </p:nvSpPr>
        <p:spPr>
          <a:xfrm>
            <a:off x="3148519" y="1114828"/>
            <a:ext cx="285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</a:rPr>
              <a:t>Turbidity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data over 10 years</a:t>
            </a:r>
          </a:p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seasonal trends</a:t>
            </a:r>
          </a:p>
        </p:txBody>
      </p:sp>
      <p:sp>
        <p:nvSpPr>
          <p:cNvPr id="29" name="Textfeld 18">
            <a:extLst>
              <a:ext uri="{FF2B5EF4-FFF2-40B4-BE49-F238E27FC236}">
                <a16:creationId xmlns:a16="http://schemas.microsoft.com/office/drawing/2014/main" id="{82437C3C-E792-414D-A1EB-957B19C1BBB6}"/>
              </a:ext>
            </a:extLst>
          </p:cNvPr>
          <p:cNvSpPr txBox="1"/>
          <p:nvPr/>
        </p:nvSpPr>
        <p:spPr>
          <a:xfrm>
            <a:off x="6286573" y="1162453"/>
            <a:ext cx="1914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NRT Turbidity data  - 2018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329F1-6B97-5E4C-8F81-8DC14326A582}"/>
              </a:ext>
            </a:extLst>
          </p:cNvPr>
          <p:cNvSpPr txBox="1"/>
          <p:nvPr/>
        </p:nvSpPr>
        <p:spPr>
          <a:xfrm>
            <a:off x="3154452" y="638175"/>
            <a:ext cx="5921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002060"/>
                </a:solidFill>
              </a:rPr>
              <a:t>Water Quality product: +-4500 lakes at 300m (turbidity, trophic state, reflectance)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0ACC33-4CAC-7A4B-948B-17729D7729E2}"/>
              </a:ext>
            </a:extLst>
          </p:cNvPr>
          <p:cNvSpPr/>
          <p:nvPr/>
        </p:nvSpPr>
        <p:spPr>
          <a:xfrm>
            <a:off x="107504" y="4823744"/>
            <a:ext cx="216024" cy="196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371B26D-07FC-1340-8AF6-2C04B4543824}"/>
              </a:ext>
            </a:extLst>
          </p:cNvPr>
          <p:cNvSpPr txBox="1">
            <a:spLocks/>
          </p:cNvSpPr>
          <p:nvPr/>
        </p:nvSpPr>
        <p:spPr>
          <a:xfrm>
            <a:off x="935952" y="4110396"/>
            <a:ext cx="2453516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538" indent="-134538" fontAlgn="base">
              <a:lnSpc>
                <a:spcPct val="100000"/>
              </a:lnSpc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Spatial resolution</a:t>
            </a:r>
          </a:p>
          <a:p>
            <a:pPr marL="434568" lvl="1" indent="-134538" fontAlgn="base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300m</a:t>
            </a: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, </a:t>
            </a:r>
            <a:r>
              <a:rPr lang="en-GB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1km, 100m</a:t>
            </a: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 (in evolution)</a:t>
            </a:r>
          </a:p>
          <a:p>
            <a:pPr marL="134538" indent="-134538" fontAlgn="base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Temporal aggregation</a:t>
            </a:r>
          </a:p>
          <a:p>
            <a:pPr marL="434568" lvl="1" indent="-134538" fontAlgn="base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10days</a:t>
            </a: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 for water LSWT, TUR and TSI</a:t>
            </a:r>
          </a:p>
          <a:p>
            <a:pPr marL="134538" indent="-134538" fontAlgn="base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Time span</a:t>
            </a:r>
          </a:p>
          <a:p>
            <a:pPr marL="434568" lvl="1" indent="-134538" fontAlgn="base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2002-2012 (MERIS + AATSR) –</a:t>
            </a:r>
          </a:p>
          <a:p>
            <a:pPr marL="434568" lvl="1" indent="-134538" fontAlgn="base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Calibri Light" panose="020F0502020204030204" pitchFamily="34" charset="0"/>
                <a:ea typeface="Verdana" panose="020B0604030504040204" pitchFamily="34" charset="0"/>
                <a:cs typeface="Calibri Light" panose="020F0502020204030204" pitchFamily="34" charset="0"/>
              </a:rPr>
              <a:t>2016-ongoing (OLCI + SLSTR)</a:t>
            </a: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84BFB466-18BA-EF49-AA60-0F230DBC1C0C}"/>
              </a:ext>
            </a:extLst>
          </p:cNvPr>
          <p:cNvSpPr txBox="1"/>
          <p:nvPr/>
        </p:nvSpPr>
        <p:spPr>
          <a:xfrm>
            <a:off x="591266" y="3090334"/>
            <a:ext cx="35613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Parameters</a:t>
            </a:r>
          </a:p>
          <a:p>
            <a:pPr marL="557199" lvl="1" indent="-214308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Lake Surface Water Temperature (LSWT)</a:t>
            </a:r>
          </a:p>
          <a:p>
            <a:pPr marL="557199" lvl="1" indent="-214308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Turbidity (TUR)</a:t>
            </a:r>
          </a:p>
          <a:p>
            <a:pPr marL="557199" lvl="1" indent="-214308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Trophic State Index (TSI)</a:t>
            </a:r>
          </a:p>
          <a:p>
            <a:pPr marL="557199" lvl="1" indent="-214308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Lake Surface Reflectances (LSR)</a:t>
            </a:r>
          </a:p>
        </p:txBody>
      </p:sp>
    </p:spTree>
    <p:extLst>
      <p:ext uri="{BB962C8B-B14F-4D97-AF65-F5344CB8AC3E}">
        <p14:creationId xmlns:p14="http://schemas.microsoft.com/office/powerpoint/2010/main" val="34436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4E1EBFBC69D4E9F6EFDF5C754386E" ma:contentTypeVersion="6" ma:contentTypeDescription="Create a new document." ma:contentTypeScope="" ma:versionID="1f37cb687da3b7138b41fae5f10a23d7">
  <xsd:schema xmlns:xsd="http://www.w3.org/2001/XMLSchema" xmlns:xs="http://www.w3.org/2001/XMLSchema" xmlns:p="http://schemas.microsoft.com/office/2006/metadata/properties" xmlns:ns2="69540217-dd4d-4552-b080-f316f8754f84" xmlns:ns3="41198b08-d09d-409c-a169-ca1eb44fa897" targetNamespace="http://schemas.microsoft.com/office/2006/metadata/properties" ma:root="true" ma:fieldsID="c5b45de8f46f425bcb49115eca090952" ns2:_="" ns3:_="">
    <xsd:import namespace="69540217-dd4d-4552-b080-f316f8754f84"/>
    <xsd:import namespace="41198b08-d09d-409c-a169-ca1eb44fa8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40217-dd4d-4552-b080-f316f8754f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98b08-d09d-409c-a169-ca1eb44fa8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A517F4-F322-4610-AA7D-B9CD5D2B5D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FCDE4C-697B-4A53-9811-80B720FD33A8}">
  <ds:schemaRefs>
    <ds:schemaRef ds:uri="41198b08-d09d-409c-a169-ca1eb44fa897"/>
    <ds:schemaRef ds:uri="69540217-dd4d-4552-b080-f316f8754f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19F636-4D4A-4AD6-860F-44C757828F3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1198b08-d09d-409c-a169-ca1eb44fa897"/>
    <ds:schemaRef ds:uri="69540217-dd4d-4552-b080-f316f8754f8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720</Words>
  <Application>Microsoft Office PowerPoint</Application>
  <PresentationFormat>On-screen Show (16:9)</PresentationFormat>
  <Paragraphs>173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Calibri Light</vt:lpstr>
      <vt:lpstr>Mangal</vt:lpstr>
      <vt:lpstr>Verdana</vt:lpstr>
      <vt:lpstr>Wingdings</vt:lpstr>
      <vt:lpstr>Emergency</vt:lpstr>
      <vt:lpstr>PowerPoint Presentation</vt:lpstr>
      <vt:lpstr>Copernicus</vt:lpstr>
      <vt:lpstr>PowerPoint Presentation</vt:lpstr>
      <vt:lpstr>On-Demand Mapping – Water products</vt:lpstr>
      <vt:lpstr>CEMS Flood forecast and monitoring service</vt:lpstr>
      <vt:lpstr>CEMS Drought monitoring service</vt:lpstr>
      <vt:lpstr>PowerPoint Presentation</vt:lpstr>
      <vt:lpstr>Africa Inland Water Coverage </vt:lpstr>
      <vt:lpstr>Water Quality for SDG 6.</vt:lpstr>
      <vt:lpstr>PowerPoint Presentation</vt:lpstr>
      <vt:lpstr>PowerPoint Presentation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THIEMIG Vera (JRC-ISPRA)</cp:lastModifiedBy>
  <cp:revision>113</cp:revision>
  <dcterms:created xsi:type="dcterms:W3CDTF">2016-08-05T07:21:09Z</dcterms:created>
  <dcterms:modified xsi:type="dcterms:W3CDTF">2022-03-30T11:54:54Z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0x0101001904E1EBFBC69D4E9F6EFDF5C754386E</vt:lpwstr>
  </property>
</Properties>
</file>